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4" r:id="rId1"/>
  </p:sldMasterIdLst>
  <p:notesMasterIdLst>
    <p:notesMasterId r:id="rId29"/>
  </p:notesMasterIdLst>
  <p:sldIdLst>
    <p:sldId id="256" r:id="rId2"/>
    <p:sldId id="258" r:id="rId3"/>
    <p:sldId id="259" r:id="rId4"/>
    <p:sldId id="260" r:id="rId5"/>
    <p:sldId id="300" r:id="rId6"/>
    <p:sldId id="261" r:id="rId7"/>
    <p:sldId id="262" r:id="rId8"/>
    <p:sldId id="301" r:id="rId9"/>
    <p:sldId id="302" r:id="rId10"/>
    <p:sldId id="303" r:id="rId11"/>
    <p:sldId id="268" r:id="rId12"/>
    <p:sldId id="313" r:id="rId13"/>
    <p:sldId id="304" r:id="rId14"/>
    <p:sldId id="308" r:id="rId15"/>
    <p:sldId id="305" r:id="rId16"/>
    <p:sldId id="306" r:id="rId17"/>
    <p:sldId id="307" r:id="rId18"/>
    <p:sldId id="309" r:id="rId19"/>
    <p:sldId id="310" r:id="rId20"/>
    <p:sldId id="311" r:id="rId21"/>
    <p:sldId id="312" r:id="rId22"/>
    <p:sldId id="315" r:id="rId23"/>
    <p:sldId id="314" r:id="rId24"/>
    <p:sldId id="316" r:id="rId25"/>
    <p:sldId id="317" r:id="rId26"/>
    <p:sldId id="318" r:id="rId27"/>
    <p:sldId id="279" r:id="rId28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0245162-156E-4D41-9620-66E010E89ED7}">
  <a:tblStyle styleId="{50245162-156E-4D41-9620-66E010E89ED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90" d="100"/>
          <a:sy n="90" d="100"/>
        </p:scale>
        <p:origin x="816" y="6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24681490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741630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8b330ca0f2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8b330ca0f2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248431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g8da6f330ff_0_37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0" name="Google Shape;1480;g8da6f330ff_0_37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00860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8b330ca0f2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8b330ca0f2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4866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8b330ca0f2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8b330ca0f2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13568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8b330ca0f2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8b330ca0f2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93345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8b330ca0f2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8b330ca0f2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06417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8da6f330ff_0_19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8da6f330ff_0_19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30611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8b330ca0f2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8b330ca0f2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10234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8b330ca0f2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8b330ca0f2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338454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9" name="Google Shape;1499;g8da6f330ff_0_37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0" name="Google Shape;1500;g8da6f330ff_0_37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254446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8dc087fe6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8dc087fe6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112411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9" name="Google Shape;1499;g8da6f330ff_0_37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0" name="Google Shape;1500;g8da6f330ff_0_37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268740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9" name="Google Shape;1499;g8da6f330ff_0_37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0" name="Google Shape;1500;g8da6f330ff_0_37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604151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9" name="Google Shape;1499;g8da6f330ff_0_37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0" name="Google Shape;1500;g8da6f330ff_0_37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625684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9" name="Google Shape;1499;g8da6f330ff_0_37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0" name="Google Shape;1500;g8da6f330ff_0_37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57116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9" name="Google Shape;1499;g8da6f330ff_0_37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0" name="Google Shape;1500;g8da6f330ff_0_37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7838524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9" name="Google Shape;1499;g8da6f330ff_0_37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0" name="Google Shape;1500;g8da6f330ff_0_37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825116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7" name="Google Shape;3657;g8dc087fe64_0_1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8" name="Google Shape;3658;g8dc087fe64_0_1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34113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8b330ca0f2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8b330ca0f2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01600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8b330ca0f2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8b330ca0f2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2092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8b330ca0f2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8b330ca0f2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24158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8da6f330ff_0_19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8da6f330ff_0_19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87970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g8da6f330ff_0_26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6" name="Google Shape;746;g8da6f330ff_0_26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89196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8b330ca0f2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8b330ca0f2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58204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8da6f330ff_0_19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8da6f330ff_0_19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503964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gradFill>
          <a:gsLst>
            <a:gs pos="0">
              <a:srgbClr val="21013E"/>
            </a:gs>
            <a:gs pos="48000">
              <a:srgbClr val="300B74"/>
            </a:gs>
            <a:gs pos="100000">
              <a:srgbClr val="F22099"/>
            </a:gs>
          </a:gsLst>
          <a:lin ang="5400700" scaled="0"/>
        </a:gra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556310" y="493664"/>
            <a:ext cx="8027019" cy="4209022"/>
          </a:xfrm>
          <a:custGeom>
            <a:avLst/>
            <a:gdLst/>
            <a:ahLst/>
            <a:cxnLst/>
            <a:rect l="l" t="t" r="r" b="b"/>
            <a:pathLst>
              <a:path w="72482" h="38009" extrusionOk="0">
                <a:moveTo>
                  <a:pt x="0" y="1"/>
                </a:moveTo>
                <a:lnTo>
                  <a:pt x="0" y="38009"/>
                </a:lnTo>
                <a:lnTo>
                  <a:pt x="72482" y="38009"/>
                </a:lnTo>
                <a:lnTo>
                  <a:pt x="72482" y="1"/>
                </a:lnTo>
                <a:close/>
              </a:path>
            </a:pathLst>
          </a:custGeom>
          <a:gradFill>
            <a:gsLst>
              <a:gs pos="0">
                <a:srgbClr val="350851"/>
              </a:gs>
              <a:gs pos="100000">
                <a:srgbClr val="1F0036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516550" y="449700"/>
            <a:ext cx="8110853" cy="4296947"/>
          </a:xfrm>
          <a:custGeom>
            <a:avLst/>
            <a:gdLst/>
            <a:ahLst/>
            <a:cxnLst/>
            <a:rect l="l" t="t" r="r" b="b"/>
            <a:pathLst>
              <a:path w="73239" h="38803" extrusionOk="0">
                <a:moveTo>
                  <a:pt x="71014" y="795"/>
                </a:moveTo>
                <a:lnTo>
                  <a:pt x="71014" y="1548"/>
                </a:lnTo>
                <a:lnTo>
                  <a:pt x="71729" y="1548"/>
                </a:lnTo>
                <a:lnTo>
                  <a:pt x="71729" y="2263"/>
                </a:lnTo>
                <a:lnTo>
                  <a:pt x="72444" y="2263"/>
                </a:lnTo>
                <a:lnTo>
                  <a:pt x="72444" y="36540"/>
                </a:lnTo>
                <a:lnTo>
                  <a:pt x="71691" y="36540"/>
                </a:lnTo>
                <a:lnTo>
                  <a:pt x="71691" y="37255"/>
                </a:lnTo>
                <a:lnTo>
                  <a:pt x="70976" y="37255"/>
                </a:lnTo>
                <a:lnTo>
                  <a:pt x="70976" y="38008"/>
                </a:lnTo>
                <a:lnTo>
                  <a:pt x="2265" y="38008"/>
                </a:lnTo>
                <a:lnTo>
                  <a:pt x="2265" y="37255"/>
                </a:lnTo>
                <a:lnTo>
                  <a:pt x="1509" y="37255"/>
                </a:lnTo>
                <a:lnTo>
                  <a:pt x="1509" y="36540"/>
                </a:lnTo>
                <a:lnTo>
                  <a:pt x="756" y="36540"/>
                </a:lnTo>
                <a:lnTo>
                  <a:pt x="756" y="2263"/>
                </a:lnTo>
                <a:lnTo>
                  <a:pt x="1471" y="2263"/>
                </a:lnTo>
                <a:lnTo>
                  <a:pt x="1471" y="1548"/>
                </a:lnTo>
                <a:lnTo>
                  <a:pt x="2186" y="1548"/>
                </a:lnTo>
                <a:lnTo>
                  <a:pt x="2186" y="795"/>
                </a:lnTo>
                <a:close/>
                <a:moveTo>
                  <a:pt x="0" y="1"/>
                </a:moveTo>
                <a:lnTo>
                  <a:pt x="0" y="38803"/>
                </a:lnTo>
                <a:lnTo>
                  <a:pt x="73238" y="38803"/>
                </a:lnTo>
                <a:lnTo>
                  <a:pt x="73238" y="1"/>
                </a:lnTo>
                <a:close/>
              </a:path>
            </a:pathLst>
          </a:custGeom>
          <a:gradFill>
            <a:gsLst>
              <a:gs pos="0">
                <a:srgbClr val="FFAFFF"/>
              </a:gs>
              <a:gs pos="50000">
                <a:srgbClr val="FFD6FF"/>
              </a:gs>
              <a:gs pos="100000">
                <a:srgbClr val="FFAFFF"/>
              </a:gs>
            </a:gsLst>
            <a:lin ang="8100019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" name="Google Shape;12;p2"/>
          <p:cNvPicPr preferRelativeResize="0"/>
          <p:nvPr/>
        </p:nvPicPr>
        <p:blipFill rotWithShape="1">
          <a:blip r:embed="rId2">
            <a:alphaModFix amt="28000"/>
          </a:blip>
          <a:srcRect l="23604" r="23987" b="29942"/>
          <a:stretch/>
        </p:blipFill>
        <p:spPr>
          <a:xfrm>
            <a:off x="601800" y="1564600"/>
            <a:ext cx="7870655" cy="3038898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1399245" y="2255700"/>
            <a:ext cx="6345600" cy="86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Font typeface="Miriam Libre"/>
              <a:buNone/>
              <a:defRPr sz="4000">
                <a:latin typeface="Miriam Libre"/>
                <a:ea typeface="Miriam Libre"/>
                <a:cs typeface="Miriam Libre"/>
                <a:sym typeface="Miriam Libr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1399163" y="3125100"/>
            <a:ext cx="6345600" cy="47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6EFA"/>
              </a:buClr>
              <a:buSzPts val="1600"/>
              <a:buNone/>
              <a:defRPr sz="1600">
                <a:solidFill>
                  <a:srgbClr val="A26EFA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6EFA"/>
              </a:buClr>
              <a:buSzPts val="1600"/>
              <a:buNone/>
              <a:defRPr sz="1600">
                <a:solidFill>
                  <a:srgbClr val="A26EFA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6EFA"/>
              </a:buClr>
              <a:buSzPts val="1600"/>
              <a:buNone/>
              <a:defRPr sz="1600">
                <a:solidFill>
                  <a:srgbClr val="A26EFA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6EFA"/>
              </a:buClr>
              <a:buSzPts val="1600"/>
              <a:buNone/>
              <a:defRPr sz="1600">
                <a:solidFill>
                  <a:srgbClr val="A26EFA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6EFA"/>
              </a:buClr>
              <a:buSzPts val="1600"/>
              <a:buNone/>
              <a:defRPr sz="1600">
                <a:solidFill>
                  <a:srgbClr val="A26EFA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6EFA"/>
              </a:buClr>
              <a:buSzPts val="1600"/>
              <a:buNone/>
              <a:defRPr sz="1600">
                <a:solidFill>
                  <a:srgbClr val="A26EFA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6EFA"/>
              </a:buClr>
              <a:buSzPts val="1600"/>
              <a:buNone/>
              <a:defRPr sz="1600">
                <a:solidFill>
                  <a:srgbClr val="A26EFA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6EFA"/>
              </a:buClr>
              <a:buSzPts val="1600"/>
              <a:buNone/>
              <a:defRPr sz="1600">
                <a:solidFill>
                  <a:srgbClr val="A26EFA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ctrTitle" idx="2"/>
          </p:nvPr>
        </p:nvSpPr>
        <p:spPr>
          <a:xfrm>
            <a:off x="1399245" y="1691100"/>
            <a:ext cx="6345600" cy="86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Font typeface="Miriam Libre"/>
              <a:buNone/>
              <a:defRPr sz="6000">
                <a:latin typeface="Miriam Libre"/>
                <a:ea typeface="Miriam Libre"/>
                <a:cs typeface="Miriam Libre"/>
                <a:sym typeface="Miriam Libr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rows">
  <p:cSld name="ONE_COLUMN_TEXT_1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  <p:grpSp>
        <p:nvGrpSpPr>
          <p:cNvPr id="109" name="Google Shape;109;p17"/>
          <p:cNvGrpSpPr/>
          <p:nvPr/>
        </p:nvGrpSpPr>
        <p:grpSpPr>
          <a:xfrm>
            <a:off x="535818" y="371330"/>
            <a:ext cx="8111462" cy="865356"/>
            <a:chOff x="5087425" y="2233900"/>
            <a:chExt cx="2206300" cy="235375"/>
          </a:xfrm>
        </p:grpSpPr>
        <p:sp>
          <p:nvSpPr>
            <p:cNvPr id="110" name="Google Shape;110;p17"/>
            <p:cNvSpPr/>
            <p:nvPr/>
          </p:nvSpPr>
          <p:spPr>
            <a:xfrm>
              <a:off x="5094350" y="2240875"/>
              <a:ext cx="2191425" cy="221425"/>
            </a:xfrm>
            <a:custGeom>
              <a:avLst/>
              <a:gdLst/>
              <a:ahLst/>
              <a:cxnLst/>
              <a:rect l="l" t="t" r="r" b="b"/>
              <a:pathLst>
                <a:path w="87657" h="8857" extrusionOk="0">
                  <a:moveTo>
                    <a:pt x="0" y="1"/>
                  </a:moveTo>
                  <a:lnTo>
                    <a:pt x="0" y="8856"/>
                  </a:lnTo>
                  <a:lnTo>
                    <a:pt x="87657" y="8856"/>
                  </a:lnTo>
                  <a:lnTo>
                    <a:pt x="87657" y="1"/>
                  </a:lnTo>
                  <a:close/>
                </a:path>
              </a:pathLst>
            </a:custGeom>
            <a:gradFill>
              <a:gsLst>
                <a:gs pos="0">
                  <a:srgbClr val="350851"/>
                </a:gs>
                <a:gs pos="100000">
                  <a:srgbClr val="1F0036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7"/>
            <p:cNvSpPr/>
            <p:nvPr/>
          </p:nvSpPr>
          <p:spPr>
            <a:xfrm>
              <a:off x="5087425" y="2233900"/>
              <a:ext cx="2206300" cy="235375"/>
            </a:xfrm>
            <a:custGeom>
              <a:avLst/>
              <a:gdLst/>
              <a:ahLst/>
              <a:cxnLst/>
              <a:rect l="l" t="t" r="r" b="b"/>
              <a:pathLst>
                <a:path w="88252" h="9415" extrusionOk="0">
                  <a:moveTo>
                    <a:pt x="86901" y="597"/>
                  </a:moveTo>
                  <a:lnTo>
                    <a:pt x="86901" y="1312"/>
                  </a:lnTo>
                  <a:lnTo>
                    <a:pt x="87654" y="1312"/>
                  </a:lnTo>
                  <a:lnTo>
                    <a:pt x="87654" y="8102"/>
                  </a:lnTo>
                  <a:lnTo>
                    <a:pt x="86901" y="8102"/>
                  </a:lnTo>
                  <a:lnTo>
                    <a:pt x="86901" y="8859"/>
                  </a:lnTo>
                  <a:lnTo>
                    <a:pt x="1310" y="8859"/>
                  </a:lnTo>
                  <a:lnTo>
                    <a:pt x="1310" y="8579"/>
                  </a:lnTo>
                  <a:lnTo>
                    <a:pt x="1310" y="8102"/>
                  </a:lnTo>
                  <a:lnTo>
                    <a:pt x="557" y="8102"/>
                  </a:lnTo>
                  <a:lnTo>
                    <a:pt x="557" y="1312"/>
                  </a:lnTo>
                  <a:lnTo>
                    <a:pt x="1310" y="1312"/>
                  </a:lnTo>
                  <a:lnTo>
                    <a:pt x="1310" y="1074"/>
                  </a:lnTo>
                  <a:lnTo>
                    <a:pt x="1310" y="597"/>
                  </a:lnTo>
                  <a:close/>
                  <a:moveTo>
                    <a:pt x="1" y="0"/>
                  </a:moveTo>
                  <a:lnTo>
                    <a:pt x="1" y="9415"/>
                  </a:lnTo>
                  <a:lnTo>
                    <a:pt x="88252" y="9415"/>
                  </a:lnTo>
                  <a:lnTo>
                    <a:pt x="88252" y="0"/>
                  </a:lnTo>
                  <a:close/>
                </a:path>
              </a:pathLst>
            </a:custGeom>
            <a:gradFill>
              <a:gsLst>
                <a:gs pos="0">
                  <a:srgbClr val="FFAFFF"/>
                </a:gs>
                <a:gs pos="50000">
                  <a:srgbClr val="FFD6FF"/>
                </a:gs>
                <a:gs pos="100000">
                  <a:srgbClr val="FFAFFF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2" name="Google Shape;112;p17"/>
          <p:cNvSpPr txBox="1">
            <a:spLocks noGrp="1"/>
          </p:cNvSpPr>
          <p:nvPr>
            <p:ph type="title"/>
          </p:nvPr>
        </p:nvSpPr>
        <p:spPr>
          <a:xfrm>
            <a:off x="1377300" y="540000"/>
            <a:ext cx="70467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Titillium Web"/>
              <a:buNone/>
              <a:defRPr sz="2800" b="1"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AAF5FF"/>
              </a:buClr>
              <a:buSzPts val="2800"/>
              <a:buFont typeface="Titillium Web SemiBold"/>
              <a:buNone/>
              <a:defRPr sz="2800">
                <a:solidFill>
                  <a:srgbClr val="AAF5FF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AAF5FF"/>
              </a:buClr>
              <a:buSzPts val="2800"/>
              <a:buFont typeface="Titillium Web SemiBold"/>
              <a:buNone/>
              <a:defRPr sz="2800">
                <a:solidFill>
                  <a:srgbClr val="AAF5FF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AAF5FF"/>
              </a:buClr>
              <a:buSzPts val="2800"/>
              <a:buFont typeface="Titillium Web SemiBold"/>
              <a:buNone/>
              <a:defRPr sz="2800">
                <a:solidFill>
                  <a:srgbClr val="AAF5FF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AAF5FF"/>
              </a:buClr>
              <a:buSzPts val="2800"/>
              <a:buFont typeface="Titillium Web SemiBold"/>
              <a:buNone/>
              <a:defRPr sz="2800">
                <a:solidFill>
                  <a:srgbClr val="AAF5FF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AAF5FF"/>
              </a:buClr>
              <a:buSzPts val="2800"/>
              <a:buFont typeface="Titillium Web SemiBold"/>
              <a:buNone/>
              <a:defRPr sz="2800">
                <a:solidFill>
                  <a:srgbClr val="AAF5FF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AAF5FF"/>
              </a:buClr>
              <a:buSzPts val="2800"/>
              <a:buFont typeface="Titillium Web SemiBold"/>
              <a:buNone/>
              <a:defRPr sz="2800">
                <a:solidFill>
                  <a:srgbClr val="AAF5FF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AAF5FF"/>
              </a:buClr>
              <a:buSzPts val="2800"/>
              <a:buFont typeface="Titillium Web SemiBold"/>
              <a:buNone/>
              <a:defRPr sz="2800">
                <a:solidFill>
                  <a:srgbClr val="AAF5FF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AAF5FF"/>
              </a:buClr>
              <a:buSzPts val="2800"/>
              <a:buFont typeface="Titillium Web SemiBold"/>
              <a:buNone/>
              <a:defRPr sz="2800">
                <a:solidFill>
                  <a:srgbClr val="AAF5FF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9pPr>
          </a:lstStyle>
          <a:p>
            <a:endParaRPr/>
          </a:p>
        </p:txBody>
      </p:sp>
      <p:sp>
        <p:nvSpPr>
          <p:cNvPr id="113" name="Google Shape;113;p17"/>
          <p:cNvSpPr txBox="1">
            <a:spLocks noGrp="1"/>
          </p:cNvSpPr>
          <p:nvPr>
            <p:ph type="subTitle" idx="1"/>
          </p:nvPr>
        </p:nvSpPr>
        <p:spPr>
          <a:xfrm>
            <a:off x="730800" y="1982275"/>
            <a:ext cx="3507900" cy="119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17"/>
          <p:cNvSpPr txBox="1">
            <a:spLocks noGrp="1"/>
          </p:cNvSpPr>
          <p:nvPr>
            <p:ph type="subTitle" idx="2"/>
          </p:nvPr>
        </p:nvSpPr>
        <p:spPr>
          <a:xfrm>
            <a:off x="730800" y="3406800"/>
            <a:ext cx="3507900" cy="119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One column">
  <p:cSld name="CUSTOM_4">
    <p:bg>
      <p:bgPr>
        <a:gradFill>
          <a:gsLst>
            <a:gs pos="0">
              <a:srgbClr val="21013E"/>
            </a:gs>
            <a:gs pos="48000">
              <a:srgbClr val="300B74"/>
            </a:gs>
            <a:gs pos="100000">
              <a:srgbClr val="F22099"/>
            </a:gs>
          </a:gsLst>
          <a:lin ang="0" scaled="0"/>
        </a:grad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19"/>
          <p:cNvGrpSpPr/>
          <p:nvPr/>
        </p:nvGrpSpPr>
        <p:grpSpPr>
          <a:xfrm>
            <a:off x="535818" y="371330"/>
            <a:ext cx="8111462" cy="865356"/>
            <a:chOff x="5087425" y="2233900"/>
            <a:chExt cx="2206300" cy="235375"/>
          </a:xfrm>
        </p:grpSpPr>
        <p:sp>
          <p:nvSpPr>
            <p:cNvPr id="129" name="Google Shape;129;p19"/>
            <p:cNvSpPr/>
            <p:nvPr/>
          </p:nvSpPr>
          <p:spPr>
            <a:xfrm>
              <a:off x="5094350" y="2240875"/>
              <a:ext cx="2191425" cy="221425"/>
            </a:xfrm>
            <a:custGeom>
              <a:avLst/>
              <a:gdLst/>
              <a:ahLst/>
              <a:cxnLst/>
              <a:rect l="l" t="t" r="r" b="b"/>
              <a:pathLst>
                <a:path w="87657" h="8857" extrusionOk="0">
                  <a:moveTo>
                    <a:pt x="0" y="1"/>
                  </a:moveTo>
                  <a:lnTo>
                    <a:pt x="0" y="8856"/>
                  </a:lnTo>
                  <a:lnTo>
                    <a:pt x="87657" y="8856"/>
                  </a:lnTo>
                  <a:lnTo>
                    <a:pt x="87657" y="1"/>
                  </a:lnTo>
                  <a:close/>
                </a:path>
              </a:pathLst>
            </a:custGeom>
            <a:gradFill>
              <a:gsLst>
                <a:gs pos="0">
                  <a:srgbClr val="350851"/>
                </a:gs>
                <a:gs pos="100000">
                  <a:srgbClr val="1F0036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9"/>
            <p:cNvSpPr/>
            <p:nvPr/>
          </p:nvSpPr>
          <p:spPr>
            <a:xfrm>
              <a:off x="5087425" y="2233900"/>
              <a:ext cx="2206300" cy="235375"/>
            </a:xfrm>
            <a:custGeom>
              <a:avLst/>
              <a:gdLst/>
              <a:ahLst/>
              <a:cxnLst/>
              <a:rect l="l" t="t" r="r" b="b"/>
              <a:pathLst>
                <a:path w="88252" h="9415" extrusionOk="0">
                  <a:moveTo>
                    <a:pt x="86901" y="597"/>
                  </a:moveTo>
                  <a:lnTo>
                    <a:pt x="86901" y="1312"/>
                  </a:lnTo>
                  <a:lnTo>
                    <a:pt x="87654" y="1312"/>
                  </a:lnTo>
                  <a:lnTo>
                    <a:pt x="87654" y="8102"/>
                  </a:lnTo>
                  <a:lnTo>
                    <a:pt x="86901" y="8102"/>
                  </a:lnTo>
                  <a:lnTo>
                    <a:pt x="86901" y="8859"/>
                  </a:lnTo>
                  <a:lnTo>
                    <a:pt x="1310" y="8859"/>
                  </a:lnTo>
                  <a:lnTo>
                    <a:pt x="1310" y="8579"/>
                  </a:lnTo>
                  <a:lnTo>
                    <a:pt x="1310" y="8102"/>
                  </a:lnTo>
                  <a:lnTo>
                    <a:pt x="557" y="8102"/>
                  </a:lnTo>
                  <a:lnTo>
                    <a:pt x="557" y="1312"/>
                  </a:lnTo>
                  <a:lnTo>
                    <a:pt x="1310" y="1312"/>
                  </a:lnTo>
                  <a:lnTo>
                    <a:pt x="1310" y="1074"/>
                  </a:lnTo>
                  <a:lnTo>
                    <a:pt x="1310" y="597"/>
                  </a:lnTo>
                  <a:close/>
                  <a:moveTo>
                    <a:pt x="1" y="0"/>
                  </a:moveTo>
                  <a:lnTo>
                    <a:pt x="1" y="9415"/>
                  </a:lnTo>
                  <a:lnTo>
                    <a:pt x="88252" y="9415"/>
                  </a:lnTo>
                  <a:lnTo>
                    <a:pt x="88252" y="0"/>
                  </a:lnTo>
                  <a:close/>
                </a:path>
              </a:pathLst>
            </a:custGeom>
            <a:gradFill>
              <a:gsLst>
                <a:gs pos="0">
                  <a:srgbClr val="FFAFFF"/>
                </a:gs>
                <a:gs pos="50000">
                  <a:srgbClr val="FFD6FF"/>
                </a:gs>
                <a:gs pos="100000">
                  <a:srgbClr val="FFAFFF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" name="Google Shape;131;p19"/>
          <p:cNvSpPr txBox="1">
            <a:spLocks noGrp="1"/>
          </p:cNvSpPr>
          <p:nvPr>
            <p:ph type="title"/>
          </p:nvPr>
        </p:nvSpPr>
        <p:spPr>
          <a:xfrm>
            <a:off x="1377300" y="540000"/>
            <a:ext cx="70467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Titillium Web"/>
              <a:buNone/>
              <a:defRPr sz="2800" b="1"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AAF5FF"/>
              </a:buClr>
              <a:buSzPts val="2800"/>
              <a:buFont typeface="Titillium Web SemiBold"/>
              <a:buNone/>
              <a:defRPr sz="2800">
                <a:solidFill>
                  <a:srgbClr val="AAF5FF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AAF5FF"/>
              </a:buClr>
              <a:buSzPts val="2800"/>
              <a:buFont typeface="Titillium Web SemiBold"/>
              <a:buNone/>
              <a:defRPr sz="2800">
                <a:solidFill>
                  <a:srgbClr val="AAF5FF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AAF5FF"/>
              </a:buClr>
              <a:buSzPts val="2800"/>
              <a:buFont typeface="Titillium Web SemiBold"/>
              <a:buNone/>
              <a:defRPr sz="2800">
                <a:solidFill>
                  <a:srgbClr val="AAF5FF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AAF5FF"/>
              </a:buClr>
              <a:buSzPts val="2800"/>
              <a:buFont typeface="Titillium Web SemiBold"/>
              <a:buNone/>
              <a:defRPr sz="2800">
                <a:solidFill>
                  <a:srgbClr val="AAF5FF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AAF5FF"/>
              </a:buClr>
              <a:buSzPts val="2800"/>
              <a:buFont typeface="Titillium Web SemiBold"/>
              <a:buNone/>
              <a:defRPr sz="2800">
                <a:solidFill>
                  <a:srgbClr val="AAF5FF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AAF5FF"/>
              </a:buClr>
              <a:buSzPts val="2800"/>
              <a:buFont typeface="Titillium Web SemiBold"/>
              <a:buNone/>
              <a:defRPr sz="2800">
                <a:solidFill>
                  <a:srgbClr val="AAF5FF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AAF5FF"/>
              </a:buClr>
              <a:buSzPts val="2800"/>
              <a:buFont typeface="Titillium Web SemiBold"/>
              <a:buNone/>
              <a:defRPr sz="2800">
                <a:solidFill>
                  <a:srgbClr val="AAF5FF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AAF5FF"/>
              </a:buClr>
              <a:buSzPts val="2800"/>
              <a:buFont typeface="Titillium Web SemiBold"/>
              <a:buNone/>
              <a:defRPr sz="2800">
                <a:solidFill>
                  <a:srgbClr val="AAF5FF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9pPr>
          </a:lstStyle>
          <a:p>
            <a:endParaRPr/>
          </a:p>
        </p:txBody>
      </p:sp>
      <p:sp>
        <p:nvSpPr>
          <p:cNvPr id="132" name="Google Shape;132;p19"/>
          <p:cNvSpPr txBox="1">
            <a:spLocks noGrp="1"/>
          </p:cNvSpPr>
          <p:nvPr>
            <p:ph type="subTitle" idx="1"/>
          </p:nvPr>
        </p:nvSpPr>
        <p:spPr>
          <a:xfrm>
            <a:off x="721650" y="1406775"/>
            <a:ext cx="3845700" cy="319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ix columns">
  <p:cSld name="CUSTOM_5">
    <p:bg>
      <p:bgPr>
        <a:gradFill>
          <a:gsLst>
            <a:gs pos="0">
              <a:srgbClr val="21013E"/>
            </a:gs>
            <a:gs pos="48000">
              <a:srgbClr val="300B74"/>
            </a:gs>
            <a:gs pos="100000">
              <a:srgbClr val="F22099"/>
            </a:gs>
          </a:gsLst>
          <a:lin ang="16200038" scaled="0"/>
        </a:grad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" name="Google Shape;134;p20"/>
          <p:cNvGrpSpPr/>
          <p:nvPr/>
        </p:nvGrpSpPr>
        <p:grpSpPr>
          <a:xfrm>
            <a:off x="535818" y="371330"/>
            <a:ext cx="8111462" cy="865356"/>
            <a:chOff x="5087425" y="2233900"/>
            <a:chExt cx="2206300" cy="235375"/>
          </a:xfrm>
        </p:grpSpPr>
        <p:sp>
          <p:nvSpPr>
            <p:cNvPr id="135" name="Google Shape;135;p20"/>
            <p:cNvSpPr/>
            <p:nvPr/>
          </p:nvSpPr>
          <p:spPr>
            <a:xfrm>
              <a:off x="5094350" y="2240875"/>
              <a:ext cx="2191425" cy="221425"/>
            </a:xfrm>
            <a:custGeom>
              <a:avLst/>
              <a:gdLst/>
              <a:ahLst/>
              <a:cxnLst/>
              <a:rect l="l" t="t" r="r" b="b"/>
              <a:pathLst>
                <a:path w="87657" h="8857" extrusionOk="0">
                  <a:moveTo>
                    <a:pt x="0" y="1"/>
                  </a:moveTo>
                  <a:lnTo>
                    <a:pt x="0" y="8856"/>
                  </a:lnTo>
                  <a:lnTo>
                    <a:pt x="87657" y="8856"/>
                  </a:lnTo>
                  <a:lnTo>
                    <a:pt x="87657" y="1"/>
                  </a:lnTo>
                  <a:close/>
                </a:path>
              </a:pathLst>
            </a:custGeom>
            <a:gradFill>
              <a:gsLst>
                <a:gs pos="0">
                  <a:srgbClr val="350851"/>
                </a:gs>
                <a:gs pos="100000">
                  <a:srgbClr val="1F0036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20"/>
            <p:cNvSpPr/>
            <p:nvPr/>
          </p:nvSpPr>
          <p:spPr>
            <a:xfrm>
              <a:off x="5087425" y="2233900"/>
              <a:ext cx="2206300" cy="235375"/>
            </a:xfrm>
            <a:custGeom>
              <a:avLst/>
              <a:gdLst/>
              <a:ahLst/>
              <a:cxnLst/>
              <a:rect l="l" t="t" r="r" b="b"/>
              <a:pathLst>
                <a:path w="88252" h="9415" extrusionOk="0">
                  <a:moveTo>
                    <a:pt x="86901" y="597"/>
                  </a:moveTo>
                  <a:lnTo>
                    <a:pt x="86901" y="1312"/>
                  </a:lnTo>
                  <a:lnTo>
                    <a:pt x="87654" y="1312"/>
                  </a:lnTo>
                  <a:lnTo>
                    <a:pt x="87654" y="8102"/>
                  </a:lnTo>
                  <a:lnTo>
                    <a:pt x="86901" y="8102"/>
                  </a:lnTo>
                  <a:lnTo>
                    <a:pt x="86901" y="8859"/>
                  </a:lnTo>
                  <a:lnTo>
                    <a:pt x="1310" y="8859"/>
                  </a:lnTo>
                  <a:lnTo>
                    <a:pt x="1310" y="8579"/>
                  </a:lnTo>
                  <a:lnTo>
                    <a:pt x="1310" y="8102"/>
                  </a:lnTo>
                  <a:lnTo>
                    <a:pt x="557" y="8102"/>
                  </a:lnTo>
                  <a:lnTo>
                    <a:pt x="557" y="1312"/>
                  </a:lnTo>
                  <a:lnTo>
                    <a:pt x="1310" y="1312"/>
                  </a:lnTo>
                  <a:lnTo>
                    <a:pt x="1310" y="1074"/>
                  </a:lnTo>
                  <a:lnTo>
                    <a:pt x="1310" y="597"/>
                  </a:lnTo>
                  <a:close/>
                  <a:moveTo>
                    <a:pt x="1" y="0"/>
                  </a:moveTo>
                  <a:lnTo>
                    <a:pt x="1" y="9415"/>
                  </a:lnTo>
                  <a:lnTo>
                    <a:pt x="88252" y="9415"/>
                  </a:lnTo>
                  <a:lnTo>
                    <a:pt x="88252" y="0"/>
                  </a:lnTo>
                  <a:close/>
                </a:path>
              </a:pathLst>
            </a:custGeom>
            <a:gradFill>
              <a:gsLst>
                <a:gs pos="0">
                  <a:srgbClr val="FFAFFF"/>
                </a:gs>
                <a:gs pos="50000">
                  <a:srgbClr val="FFD6FF"/>
                </a:gs>
                <a:gs pos="100000">
                  <a:srgbClr val="FFAFFF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7" name="Google Shape;137;p20"/>
          <p:cNvSpPr txBox="1">
            <a:spLocks noGrp="1"/>
          </p:cNvSpPr>
          <p:nvPr>
            <p:ph type="title"/>
          </p:nvPr>
        </p:nvSpPr>
        <p:spPr>
          <a:xfrm>
            <a:off x="1377300" y="540000"/>
            <a:ext cx="70467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Titillium Web"/>
              <a:buNone/>
              <a:defRPr sz="2800" b="1"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AAF5FF"/>
              </a:buClr>
              <a:buSzPts val="2800"/>
              <a:buFont typeface="Titillium Web SemiBold"/>
              <a:buNone/>
              <a:defRPr sz="2800">
                <a:solidFill>
                  <a:srgbClr val="AAF5FF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AAF5FF"/>
              </a:buClr>
              <a:buSzPts val="2800"/>
              <a:buFont typeface="Titillium Web SemiBold"/>
              <a:buNone/>
              <a:defRPr sz="2800">
                <a:solidFill>
                  <a:srgbClr val="AAF5FF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AAF5FF"/>
              </a:buClr>
              <a:buSzPts val="2800"/>
              <a:buFont typeface="Titillium Web SemiBold"/>
              <a:buNone/>
              <a:defRPr sz="2800">
                <a:solidFill>
                  <a:srgbClr val="AAF5FF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AAF5FF"/>
              </a:buClr>
              <a:buSzPts val="2800"/>
              <a:buFont typeface="Titillium Web SemiBold"/>
              <a:buNone/>
              <a:defRPr sz="2800">
                <a:solidFill>
                  <a:srgbClr val="AAF5FF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AAF5FF"/>
              </a:buClr>
              <a:buSzPts val="2800"/>
              <a:buFont typeface="Titillium Web SemiBold"/>
              <a:buNone/>
              <a:defRPr sz="2800">
                <a:solidFill>
                  <a:srgbClr val="AAF5FF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AAF5FF"/>
              </a:buClr>
              <a:buSzPts val="2800"/>
              <a:buFont typeface="Titillium Web SemiBold"/>
              <a:buNone/>
              <a:defRPr sz="2800">
                <a:solidFill>
                  <a:srgbClr val="AAF5FF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AAF5FF"/>
              </a:buClr>
              <a:buSzPts val="2800"/>
              <a:buFont typeface="Titillium Web SemiBold"/>
              <a:buNone/>
              <a:defRPr sz="2800">
                <a:solidFill>
                  <a:srgbClr val="AAF5FF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AAF5FF"/>
              </a:buClr>
              <a:buSzPts val="2800"/>
              <a:buFont typeface="Titillium Web SemiBold"/>
              <a:buNone/>
              <a:defRPr sz="2800">
                <a:solidFill>
                  <a:srgbClr val="AAF5FF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9pPr>
          </a:lstStyle>
          <a:p>
            <a:endParaRPr/>
          </a:p>
        </p:txBody>
      </p:sp>
      <p:sp>
        <p:nvSpPr>
          <p:cNvPr id="138" name="Google Shape;138;p20"/>
          <p:cNvSpPr txBox="1">
            <a:spLocks noGrp="1"/>
          </p:cNvSpPr>
          <p:nvPr>
            <p:ph type="subTitle" idx="1"/>
          </p:nvPr>
        </p:nvSpPr>
        <p:spPr>
          <a:xfrm>
            <a:off x="730800" y="2274575"/>
            <a:ext cx="2439000" cy="65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20"/>
          <p:cNvSpPr txBox="1">
            <a:spLocks noGrp="1"/>
          </p:cNvSpPr>
          <p:nvPr>
            <p:ph type="subTitle" idx="2"/>
          </p:nvPr>
        </p:nvSpPr>
        <p:spPr>
          <a:xfrm>
            <a:off x="3356100" y="2274575"/>
            <a:ext cx="2439000" cy="65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20"/>
          <p:cNvSpPr txBox="1">
            <a:spLocks noGrp="1"/>
          </p:cNvSpPr>
          <p:nvPr>
            <p:ph type="subTitle" idx="3"/>
          </p:nvPr>
        </p:nvSpPr>
        <p:spPr>
          <a:xfrm>
            <a:off x="5981400" y="2274575"/>
            <a:ext cx="2439000" cy="65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20"/>
          <p:cNvSpPr txBox="1">
            <a:spLocks noGrp="1"/>
          </p:cNvSpPr>
          <p:nvPr>
            <p:ph type="subTitle" idx="4"/>
          </p:nvPr>
        </p:nvSpPr>
        <p:spPr>
          <a:xfrm>
            <a:off x="730800" y="3948000"/>
            <a:ext cx="2439000" cy="65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20"/>
          <p:cNvSpPr txBox="1">
            <a:spLocks noGrp="1"/>
          </p:cNvSpPr>
          <p:nvPr>
            <p:ph type="subTitle" idx="5"/>
          </p:nvPr>
        </p:nvSpPr>
        <p:spPr>
          <a:xfrm>
            <a:off x="3356100" y="3948000"/>
            <a:ext cx="2439000" cy="65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20"/>
          <p:cNvSpPr txBox="1">
            <a:spLocks noGrp="1"/>
          </p:cNvSpPr>
          <p:nvPr>
            <p:ph type="subTitle" idx="6"/>
          </p:nvPr>
        </p:nvSpPr>
        <p:spPr>
          <a:xfrm>
            <a:off x="5981400" y="3948000"/>
            <a:ext cx="2439000" cy="65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7">
    <p:bg>
      <p:bgPr>
        <a:gradFill>
          <a:gsLst>
            <a:gs pos="0">
              <a:srgbClr val="21013E"/>
            </a:gs>
            <a:gs pos="48000">
              <a:srgbClr val="300B74"/>
            </a:gs>
            <a:gs pos="100000">
              <a:srgbClr val="F22099"/>
            </a:gs>
          </a:gsLst>
          <a:lin ang="16200038" scaled="0"/>
        </a:gradFill>
        <a:effectLst/>
      </p:bgPr>
    </p:bg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2"/>
          <p:cNvSpPr/>
          <p:nvPr/>
        </p:nvSpPr>
        <p:spPr>
          <a:xfrm>
            <a:off x="560548" y="403166"/>
            <a:ext cx="8022922" cy="4212297"/>
          </a:xfrm>
          <a:custGeom>
            <a:avLst/>
            <a:gdLst/>
            <a:ahLst/>
            <a:cxnLst/>
            <a:rect l="l" t="t" r="r" b="b"/>
            <a:pathLst>
              <a:path w="72445" h="37970" extrusionOk="0">
                <a:moveTo>
                  <a:pt x="1" y="0"/>
                </a:moveTo>
                <a:lnTo>
                  <a:pt x="1" y="37970"/>
                </a:lnTo>
                <a:lnTo>
                  <a:pt x="72445" y="37970"/>
                </a:lnTo>
                <a:lnTo>
                  <a:pt x="72445" y="0"/>
                </a:lnTo>
                <a:close/>
              </a:path>
            </a:pathLst>
          </a:custGeom>
          <a:gradFill>
            <a:gsLst>
              <a:gs pos="0">
                <a:srgbClr val="350851"/>
              </a:gs>
              <a:gs pos="100000">
                <a:srgbClr val="1F0036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22"/>
          <p:cNvSpPr/>
          <p:nvPr/>
        </p:nvSpPr>
        <p:spPr>
          <a:xfrm>
            <a:off x="516575" y="359125"/>
            <a:ext cx="8110853" cy="4300492"/>
          </a:xfrm>
          <a:custGeom>
            <a:avLst/>
            <a:gdLst/>
            <a:ahLst/>
            <a:cxnLst/>
            <a:rect l="l" t="t" r="r" b="b"/>
            <a:pathLst>
              <a:path w="73239" h="38765" extrusionOk="0">
                <a:moveTo>
                  <a:pt x="71015" y="795"/>
                </a:moveTo>
                <a:lnTo>
                  <a:pt x="71015" y="1510"/>
                </a:lnTo>
                <a:lnTo>
                  <a:pt x="71771" y="1510"/>
                </a:lnTo>
                <a:lnTo>
                  <a:pt x="71771" y="2263"/>
                </a:lnTo>
                <a:lnTo>
                  <a:pt x="72444" y="2263"/>
                </a:lnTo>
                <a:lnTo>
                  <a:pt x="72444" y="36499"/>
                </a:lnTo>
                <a:lnTo>
                  <a:pt x="71730" y="36499"/>
                </a:lnTo>
                <a:lnTo>
                  <a:pt x="71730" y="37255"/>
                </a:lnTo>
                <a:lnTo>
                  <a:pt x="70977" y="37255"/>
                </a:lnTo>
                <a:lnTo>
                  <a:pt x="70977" y="38008"/>
                </a:lnTo>
                <a:lnTo>
                  <a:pt x="2266" y="38008"/>
                </a:lnTo>
                <a:lnTo>
                  <a:pt x="2266" y="37255"/>
                </a:lnTo>
                <a:lnTo>
                  <a:pt x="1510" y="37255"/>
                </a:lnTo>
                <a:lnTo>
                  <a:pt x="1510" y="36499"/>
                </a:lnTo>
                <a:lnTo>
                  <a:pt x="757" y="36499"/>
                </a:lnTo>
                <a:lnTo>
                  <a:pt x="757" y="2263"/>
                </a:lnTo>
                <a:lnTo>
                  <a:pt x="1472" y="2263"/>
                </a:lnTo>
                <a:lnTo>
                  <a:pt x="1472" y="1510"/>
                </a:lnTo>
                <a:lnTo>
                  <a:pt x="2225" y="1510"/>
                </a:lnTo>
                <a:lnTo>
                  <a:pt x="2225" y="795"/>
                </a:lnTo>
                <a:lnTo>
                  <a:pt x="28638" y="795"/>
                </a:lnTo>
                <a:lnTo>
                  <a:pt x="28638" y="1389"/>
                </a:lnTo>
                <a:lnTo>
                  <a:pt x="29274" y="1389"/>
                </a:lnTo>
                <a:lnTo>
                  <a:pt x="29274" y="2024"/>
                </a:lnTo>
                <a:lnTo>
                  <a:pt x="29868" y="2024"/>
                </a:lnTo>
                <a:lnTo>
                  <a:pt x="29868" y="2622"/>
                </a:lnTo>
                <a:lnTo>
                  <a:pt x="43372" y="2622"/>
                </a:lnTo>
                <a:lnTo>
                  <a:pt x="43372" y="2024"/>
                </a:lnTo>
                <a:lnTo>
                  <a:pt x="43969" y="2024"/>
                </a:lnTo>
                <a:lnTo>
                  <a:pt x="43969" y="1389"/>
                </a:lnTo>
                <a:lnTo>
                  <a:pt x="44563" y="1389"/>
                </a:lnTo>
                <a:lnTo>
                  <a:pt x="44563" y="795"/>
                </a:lnTo>
                <a:close/>
                <a:moveTo>
                  <a:pt x="1" y="0"/>
                </a:moveTo>
                <a:lnTo>
                  <a:pt x="1" y="38764"/>
                </a:lnTo>
                <a:lnTo>
                  <a:pt x="73239" y="38764"/>
                </a:lnTo>
                <a:lnTo>
                  <a:pt x="73239" y="0"/>
                </a:lnTo>
                <a:close/>
              </a:path>
            </a:pathLst>
          </a:custGeom>
          <a:gradFill>
            <a:gsLst>
              <a:gs pos="0">
                <a:srgbClr val="FFAFFF"/>
              </a:gs>
              <a:gs pos="50000">
                <a:srgbClr val="FFD6FF"/>
              </a:gs>
              <a:gs pos="100000">
                <a:srgbClr val="FFAFFF"/>
              </a:gs>
            </a:gsLst>
            <a:lin ang="8100019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2" name="Google Shape;152;p22"/>
          <p:cNvPicPr preferRelativeResize="0"/>
          <p:nvPr/>
        </p:nvPicPr>
        <p:blipFill rotWithShape="1">
          <a:blip r:embed="rId2">
            <a:alphaModFix amt="28000"/>
          </a:blip>
          <a:srcRect l="23604" r="23987" b="29942"/>
          <a:stretch/>
        </p:blipFill>
        <p:spPr>
          <a:xfrm>
            <a:off x="601800" y="1564600"/>
            <a:ext cx="7870655" cy="3038898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2"/>
          <p:cNvSpPr txBox="1">
            <a:spLocks noGrp="1"/>
          </p:cNvSpPr>
          <p:nvPr>
            <p:ph type="title" hasCustomPrompt="1"/>
          </p:nvPr>
        </p:nvSpPr>
        <p:spPr>
          <a:xfrm>
            <a:off x="1789125" y="1057550"/>
            <a:ext cx="2404500" cy="65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154" name="Google Shape;154;p22"/>
          <p:cNvSpPr txBox="1">
            <a:spLocks noGrp="1"/>
          </p:cNvSpPr>
          <p:nvPr>
            <p:ph type="subTitle" idx="1"/>
          </p:nvPr>
        </p:nvSpPr>
        <p:spPr>
          <a:xfrm>
            <a:off x="1789025" y="1587975"/>
            <a:ext cx="2404500" cy="44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FFCEFF"/>
              </a:buClr>
              <a:buSzPts val="1600"/>
              <a:buNone/>
              <a:defRPr sz="1600" b="1">
                <a:solidFill>
                  <a:srgbClr val="FFCEFF"/>
                </a:solidFill>
              </a:defRPr>
            </a:lvl1pPr>
            <a:lvl2pPr lvl="1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22"/>
          <p:cNvSpPr txBox="1">
            <a:spLocks noGrp="1"/>
          </p:cNvSpPr>
          <p:nvPr>
            <p:ph type="title" idx="2" hasCustomPrompt="1"/>
          </p:nvPr>
        </p:nvSpPr>
        <p:spPr>
          <a:xfrm>
            <a:off x="1789125" y="2802075"/>
            <a:ext cx="2404500" cy="65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156" name="Google Shape;156;p22"/>
          <p:cNvSpPr txBox="1">
            <a:spLocks noGrp="1"/>
          </p:cNvSpPr>
          <p:nvPr>
            <p:ph type="subTitle" idx="3"/>
          </p:nvPr>
        </p:nvSpPr>
        <p:spPr>
          <a:xfrm>
            <a:off x="1789025" y="3332500"/>
            <a:ext cx="2404500" cy="44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CEFF"/>
              </a:buClr>
              <a:buSzPts val="1600"/>
              <a:buNone/>
              <a:defRPr sz="1600" b="1">
                <a:solidFill>
                  <a:srgbClr val="FFCEFF"/>
                </a:solidFill>
              </a:defRPr>
            </a:lvl1pPr>
            <a:lvl2pPr lvl="1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22"/>
          <p:cNvSpPr txBox="1">
            <a:spLocks noGrp="1"/>
          </p:cNvSpPr>
          <p:nvPr>
            <p:ph type="title" idx="4" hasCustomPrompt="1"/>
          </p:nvPr>
        </p:nvSpPr>
        <p:spPr>
          <a:xfrm>
            <a:off x="5001025" y="1057550"/>
            <a:ext cx="2404500" cy="65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158" name="Google Shape;158;p22"/>
          <p:cNvSpPr txBox="1">
            <a:spLocks noGrp="1"/>
          </p:cNvSpPr>
          <p:nvPr>
            <p:ph type="subTitle" idx="5"/>
          </p:nvPr>
        </p:nvSpPr>
        <p:spPr>
          <a:xfrm>
            <a:off x="5000925" y="1587975"/>
            <a:ext cx="2404500" cy="44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CEFF"/>
              </a:buClr>
              <a:buSzPts val="1600"/>
              <a:buNone/>
              <a:defRPr sz="1600" b="1">
                <a:solidFill>
                  <a:srgbClr val="FFCEFF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22"/>
          <p:cNvSpPr txBox="1">
            <a:spLocks noGrp="1"/>
          </p:cNvSpPr>
          <p:nvPr>
            <p:ph type="title" idx="6" hasCustomPrompt="1"/>
          </p:nvPr>
        </p:nvSpPr>
        <p:spPr>
          <a:xfrm>
            <a:off x="5001025" y="2802075"/>
            <a:ext cx="2404500" cy="65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160" name="Google Shape;160;p22"/>
          <p:cNvSpPr txBox="1">
            <a:spLocks noGrp="1"/>
          </p:cNvSpPr>
          <p:nvPr>
            <p:ph type="subTitle" idx="7"/>
          </p:nvPr>
        </p:nvSpPr>
        <p:spPr>
          <a:xfrm>
            <a:off x="5000925" y="3332500"/>
            <a:ext cx="2404500" cy="44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CEFF"/>
              </a:buClr>
              <a:buSzPts val="1600"/>
              <a:buNone/>
              <a:defRPr sz="1600" b="1">
                <a:solidFill>
                  <a:srgbClr val="FFCEFF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22"/>
          <p:cNvSpPr txBox="1">
            <a:spLocks noGrp="1"/>
          </p:cNvSpPr>
          <p:nvPr>
            <p:ph type="subTitle" idx="8"/>
          </p:nvPr>
        </p:nvSpPr>
        <p:spPr>
          <a:xfrm>
            <a:off x="1671675" y="3692925"/>
            <a:ext cx="2536200" cy="59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2" name="Google Shape;162;p22"/>
          <p:cNvSpPr txBox="1">
            <a:spLocks noGrp="1"/>
          </p:cNvSpPr>
          <p:nvPr>
            <p:ph type="subTitle" idx="9"/>
          </p:nvPr>
        </p:nvSpPr>
        <p:spPr>
          <a:xfrm>
            <a:off x="5001025" y="3692925"/>
            <a:ext cx="2536200" cy="59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3" name="Google Shape;163;p22"/>
          <p:cNvSpPr txBox="1">
            <a:spLocks noGrp="1"/>
          </p:cNvSpPr>
          <p:nvPr>
            <p:ph type="subTitle" idx="13"/>
          </p:nvPr>
        </p:nvSpPr>
        <p:spPr>
          <a:xfrm>
            <a:off x="1671675" y="1936600"/>
            <a:ext cx="2536200" cy="59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4" name="Google Shape;164;p22"/>
          <p:cNvSpPr txBox="1">
            <a:spLocks noGrp="1"/>
          </p:cNvSpPr>
          <p:nvPr>
            <p:ph type="subTitle" idx="14"/>
          </p:nvPr>
        </p:nvSpPr>
        <p:spPr>
          <a:xfrm>
            <a:off x="5001025" y="1936600"/>
            <a:ext cx="2536200" cy="59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10"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6"/>
          <p:cNvSpPr/>
          <p:nvPr/>
        </p:nvSpPr>
        <p:spPr>
          <a:xfrm>
            <a:off x="560548" y="403166"/>
            <a:ext cx="8022922" cy="4212297"/>
          </a:xfrm>
          <a:custGeom>
            <a:avLst/>
            <a:gdLst/>
            <a:ahLst/>
            <a:cxnLst/>
            <a:rect l="l" t="t" r="r" b="b"/>
            <a:pathLst>
              <a:path w="72445" h="37970" extrusionOk="0">
                <a:moveTo>
                  <a:pt x="1" y="0"/>
                </a:moveTo>
                <a:lnTo>
                  <a:pt x="1" y="37970"/>
                </a:lnTo>
                <a:lnTo>
                  <a:pt x="72445" y="37970"/>
                </a:lnTo>
                <a:lnTo>
                  <a:pt x="72445" y="0"/>
                </a:lnTo>
                <a:close/>
              </a:path>
            </a:pathLst>
          </a:custGeom>
          <a:gradFill>
            <a:gsLst>
              <a:gs pos="0">
                <a:srgbClr val="350851"/>
              </a:gs>
              <a:gs pos="100000">
                <a:srgbClr val="1F0036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26"/>
          <p:cNvSpPr/>
          <p:nvPr/>
        </p:nvSpPr>
        <p:spPr>
          <a:xfrm>
            <a:off x="516575" y="359125"/>
            <a:ext cx="8110853" cy="4300492"/>
          </a:xfrm>
          <a:custGeom>
            <a:avLst/>
            <a:gdLst/>
            <a:ahLst/>
            <a:cxnLst/>
            <a:rect l="l" t="t" r="r" b="b"/>
            <a:pathLst>
              <a:path w="73239" h="38765" extrusionOk="0">
                <a:moveTo>
                  <a:pt x="71015" y="795"/>
                </a:moveTo>
                <a:lnTo>
                  <a:pt x="71015" y="1510"/>
                </a:lnTo>
                <a:lnTo>
                  <a:pt x="71771" y="1510"/>
                </a:lnTo>
                <a:lnTo>
                  <a:pt x="71771" y="2263"/>
                </a:lnTo>
                <a:lnTo>
                  <a:pt x="72444" y="2263"/>
                </a:lnTo>
                <a:lnTo>
                  <a:pt x="72444" y="36499"/>
                </a:lnTo>
                <a:lnTo>
                  <a:pt x="71730" y="36499"/>
                </a:lnTo>
                <a:lnTo>
                  <a:pt x="71730" y="37255"/>
                </a:lnTo>
                <a:lnTo>
                  <a:pt x="70977" y="37255"/>
                </a:lnTo>
                <a:lnTo>
                  <a:pt x="70977" y="38008"/>
                </a:lnTo>
                <a:lnTo>
                  <a:pt x="2266" y="38008"/>
                </a:lnTo>
                <a:lnTo>
                  <a:pt x="2266" y="37255"/>
                </a:lnTo>
                <a:lnTo>
                  <a:pt x="1510" y="37255"/>
                </a:lnTo>
                <a:lnTo>
                  <a:pt x="1510" y="36499"/>
                </a:lnTo>
                <a:lnTo>
                  <a:pt x="757" y="36499"/>
                </a:lnTo>
                <a:lnTo>
                  <a:pt x="757" y="2263"/>
                </a:lnTo>
                <a:lnTo>
                  <a:pt x="1472" y="2263"/>
                </a:lnTo>
                <a:lnTo>
                  <a:pt x="1472" y="1510"/>
                </a:lnTo>
                <a:lnTo>
                  <a:pt x="2225" y="1510"/>
                </a:lnTo>
                <a:lnTo>
                  <a:pt x="2225" y="795"/>
                </a:lnTo>
                <a:lnTo>
                  <a:pt x="28638" y="795"/>
                </a:lnTo>
                <a:lnTo>
                  <a:pt x="28638" y="1389"/>
                </a:lnTo>
                <a:lnTo>
                  <a:pt x="29274" y="1389"/>
                </a:lnTo>
                <a:lnTo>
                  <a:pt x="29274" y="2024"/>
                </a:lnTo>
                <a:lnTo>
                  <a:pt x="29868" y="2024"/>
                </a:lnTo>
                <a:lnTo>
                  <a:pt x="29868" y="2622"/>
                </a:lnTo>
                <a:lnTo>
                  <a:pt x="43372" y="2622"/>
                </a:lnTo>
                <a:lnTo>
                  <a:pt x="43372" y="2024"/>
                </a:lnTo>
                <a:lnTo>
                  <a:pt x="43969" y="2024"/>
                </a:lnTo>
                <a:lnTo>
                  <a:pt x="43969" y="1389"/>
                </a:lnTo>
                <a:lnTo>
                  <a:pt x="44563" y="1389"/>
                </a:lnTo>
                <a:lnTo>
                  <a:pt x="44563" y="795"/>
                </a:lnTo>
                <a:close/>
                <a:moveTo>
                  <a:pt x="1" y="0"/>
                </a:moveTo>
                <a:lnTo>
                  <a:pt x="1" y="38764"/>
                </a:lnTo>
                <a:lnTo>
                  <a:pt x="73239" y="38764"/>
                </a:lnTo>
                <a:lnTo>
                  <a:pt x="73239" y="0"/>
                </a:lnTo>
                <a:close/>
              </a:path>
            </a:pathLst>
          </a:custGeom>
          <a:gradFill>
            <a:gsLst>
              <a:gs pos="0">
                <a:srgbClr val="FFAFFF"/>
              </a:gs>
              <a:gs pos="50000">
                <a:srgbClr val="FFD6FF"/>
              </a:gs>
              <a:gs pos="100000">
                <a:srgbClr val="FFAFFF"/>
              </a:gs>
            </a:gsLst>
            <a:lin ang="8100019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0" name="Google Shape;190;p26"/>
          <p:cNvPicPr preferRelativeResize="0"/>
          <p:nvPr/>
        </p:nvPicPr>
        <p:blipFill rotWithShape="1">
          <a:blip r:embed="rId2">
            <a:alphaModFix amt="28000"/>
          </a:blip>
          <a:srcRect l="23604" r="23987" b="29942"/>
          <a:stretch/>
        </p:blipFill>
        <p:spPr>
          <a:xfrm>
            <a:off x="601800" y="1564600"/>
            <a:ext cx="7870655" cy="3038898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6"/>
          <p:cNvSpPr txBox="1"/>
          <p:nvPr/>
        </p:nvSpPr>
        <p:spPr>
          <a:xfrm>
            <a:off x="1885400" y="3513450"/>
            <a:ext cx="53733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A0FF"/>
                </a:solidFill>
                <a:latin typeface="Miriam Libre"/>
                <a:ea typeface="Miriam Libre"/>
                <a:cs typeface="Miriam Libre"/>
                <a:sym typeface="Miriam Libre"/>
              </a:rPr>
              <a:t>CREDITS: This presentation template was created by </a:t>
            </a:r>
            <a:r>
              <a:rPr lang="en" sz="1200">
                <a:solidFill>
                  <a:srgbClr val="FFA0FF"/>
                </a:solidFill>
                <a:uFill>
                  <a:noFill/>
                </a:uFill>
                <a:latin typeface="Miriam Libre"/>
                <a:ea typeface="Miriam Libre"/>
                <a:cs typeface="Miriam Libre"/>
                <a:sym typeface="Miriam Libre"/>
                <a:hlinkClick r:id="rId3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rgbClr val="FFA0FF"/>
                </a:solidFill>
                <a:latin typeface="Miriam Libre"/>
                <a:ea typeface="Miriam Libre"/>
                <a:cs typeface="Miriam Libre"/>
                <a:sym typeface="Miriam Libre"/>
              </a:rPr>
              <a:t>, including icons by </a:t>
            </a:r>
            <a:r>
              <a:rPr lang="en" sz="1200">
                <a:solidFill>
                  <a:srgbClr val="FFA0FF"/>
                </a:solidFill>
                <a:uFill>
                  <a:noFill/>
                </a:uFill>
                <a:latin typeface="Miriam Libre"/>
                <a:ea typeface="Miriam Libre"/>
                <a:cs typeface="Miriam Libre"/>
                <a:sym typeface="Miriam Libre"/>
                <a:hlinkClick r:id="rId4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rgbClr val="FFA0FF"/>
                </a:solidFill>
                <a:latin typeface="Miriam Libre"/>
                <a:ea typeface="Miriam Libre"/>
                <a:cs typeface="Miriam Libre"/>
                <a:sym typeface="Miriam Libre"/>
              </a:rPr>
              <a:t>, and infographics &amp; images by </a:t>
            </a:r>
            <a:r>
              <a:rPr lang="en" sz="1200">
                <a:solidFill>
                  <a:srgbClr val="FFA0FF"/>
                </a:solidFill>
                <a:uFill>
                  <a:noFill/>
                </a:uFill>
                <a:latin typeface="Miriam Libre"/>
                <a:ea typeface="Miriam Libre"/>
                <a:cs typeface="Miriam Libre"/>
                <a:sym typeface="Miriam Libre"/>
                <a:hlinkClick r:id="rId5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Freepik</a:t>
            </a:r>
            <a:endParaRPr sz="1200">
              <a:solidFill>
                <a:srgbClr val="FFA0FF"/>
              </a:solidFill>
              <a:latin typeface="Miriam Libre"/>
              <a:ea typeface="Miriam Libre"/>
              <a:cs typeface="Miriam Libre"/>
              <a:sym typeface="Miriam Libre"/>
            </a:endParaRPr>
          </a:p>
        </p:txBody>
      </p:sp>
      <p:sp>
        <p:nvSpPr>
          <p:cNvPr id="192" name="Google Shape;192;p26"/>
          <p:cNvSpPr txBox="1">
            <a:spLocks noGrp="1"/>
          </p:cNvSpPr>
          <p:nvPr>
            <p:ph type="subTitle" idx="1"/>
          </p:nvPr>
        </p:nvSpPr>
        <p:spPr>
          <a:xfrm>
            <a:off x="1399175" y="1631000"/>
            <a:ext cx="6345600" cy="11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6EFA"/>
              </a:buClr>
              <a:buSzPts val="1600"/>
              <a:buNone/>
              <a:defRPr sz="1600">
                <a:solidFill>
                  <a:srgbClr val="A26EFA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6EFA"/>
              </a:buClr>
              <a:buSzPts val="1600"/>
              <a:buNone/>
              <a:defRPr sz="1600">
                <a:solidFill>
                  <a:srgbClr val="A26EFA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6EFA"/>
              </a:buClr>
              <a:buSzPts val="1600"/>
              <a:buNone/>
              <a:defRPr sz="1600">
                <a:solidFill>
                  <a:srgbClr val="A26EFA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6EFA"/>
              </a:buClr>
              <a:buSzPts val="1600"/>
              <a:buNone/>
              <a:defRPr sz="1600">
                <a:solidFill>
                  <a:srgbClr val="A26EFA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6EFA"/>
              </a:buClr>
              <a:buSzPts val="1600"/>
              <a:buNone/>
              <a:defRPr sz="1600">
                <a:solidFill>
                  <a:srgbClr val="A26EFA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6EFA"/>
              </a:buClr>
              <a:buSzPts val="1600"/>
              <a:buNone/>
              <a:defRPr sz="1600">
                <a:solidFill>
                  <a:srgbClr val="A26EFA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6EFA"/>
              </a:buClr>
              <a:buSzPts val="1600"/>
              <a:buNone/>
              <a:defRPr sz="1600">
                <a:solidFill>
                  <a:srgbClr val="A26EFA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6EFA"/>
              </a:buClr>
              <a:buSzPts val="1600"/>
              <a:buNone/>
              <a:defRPr sz="1600">
                <a:solidFill>
                  <a:srgbClr val="A26EFA"/>
                </a:solidFill>
              </a:defRPr>
            </a:lvl9pPr>
          </a:lstStyle>
          <a:p>
            <a:endParaRPr/>
          </a:p>
        </p:txBody>
      </p:sp>
      <p:sp>
        <p:nvSpPr>
          <p:cNvPr id="193" name="Google Shape;193;p26"/>
          <p:cNvSpPr txBox="1">
            <a:spLocks noGrp="1"/>
          </p:cNvSpPr>
          <p:nvPr>
            <p:ph type="ctrTitle"/>
          </p:nvPr>
        </p:nvSpPr>
        <p:spPr>
          <a:xfrm>
            <a:off x="1399245" y="837800"/>
            <a:ext cx="6345600" cy="86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Font typeface="Miriam Libre"/>
              <a:buNone/>
              <a:defRPr sz="4000">
                <a:latin typeface="Miriam Libre"/>
                <a:ea typeface="Miriam Libre"/>
                <a:cs typeface="Miriam Libre"/>
                <a:sym typeface="Miriam Libr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gradFill>
          <a:gsLst>
            <a:gs pos="0">
              <a:srgbClr val="21013E"/>
            </a:gs>
            <a:gs pos="48000">
              <a:srgbClr val="300B74"/>
            </a:gs>
            <a:gs pos="100000">
              <a:srgbClr val="F22099"/>
            </a:gs>
          </a:gsLst>
          <a:lin ang="10800025" scaled="0"/>
        </a:gra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/>
          <p:nvPr/>
        </p:nvSpPr>
        <p:spPr>
          <a:xfrm>
            <a:off x="3775709" y="493786"/>
            <a:ext cx="4807579" cy="4216585"/>
          </a:xfrm>
          <a:custGeom>
            <a:avLst/>
            <a:gdLst/>
            <a:ahLst/>
            <a:cxnLst/>
            <a:rect l="l" t="t" r="r" b="b"/>
            <a:pathLst>
              <a:path w="43293" h="37971" extrusionOk="0">
                <a:moveTo>
                  <a:pt x="1" y="1"/>
                </a:moveTo>
                <a:lnTo>
                  <a:pt x="1" y="37970"/>
                </a:lnTo>
                <a:lnTo>
                  <a:pt x="43292" y="37970"/>
                </a:lnTo>
                <a:lnTo>
                  <a:pt x="43292" y="1"/>
                </a:lnTo>
                <a:close/>
              </a:path>
            </a:pathLst>
          </a:custGeom>
          <a:gradFill>
            <a:gsLst>
              <a:gs pos="0">
                <a:srgbClr val="350851"/>
              </a:gs>
              <a:gs pos="100000">
                <a:srgbClr val="1F0036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3"/>
          <p:cNvSpPr/>
          <p:nvPr/>
        </p:nvSpPr>
        <p:spPr>
          <a:xfrm>
            <a:off x="3731622" y="449700"/>
            <a:ext cx="4895751" cy="4304756"/>
          </a:xfrm>
          <a:custGeom>
            <a:avLst/>
            <a:gdLst/>
            <a:ahLst/>
            <a:cxnLst/>
            <a:rect l="l" t="t" r="r" b="b"/>
            <a:pathLst>
              <a:path w="44087" h="38765" extrusionOk="0">
                <a:moveTo>
                  <a:pt x="41862" y="757"/>
                </a:moveTo>
                <a:lnTo>
                  <a:pt x="41862" y="1510"/>
                </a:lnTo>
                <a:lnTo>
                  <a:pt x="42577" y="1510"/>
                </a:lnTo>
                <a:lnTo>
                  <a:pt x="42577" y="2266"/>
                </a:lnTo>
                <a:lnTo>
                  <a:pt x="43292" y="2266"/>
                </a:lnTo>
                <a:lnTo>
                  <a:pt x="43292" y="36502"/>
                </a:lnTo>
                <a:lnTo>
                  <a:pt x="42536" y="36502"/>
                </a:lnTo>
                <a:lnTo>
                  <a:pt x="42536" y="37255"/>
                </a:lnTo>
                <a:lnTo>
                  <a:pt x="41821" y="37255"/>
                </a:lnTo>
                <a:lnTo>
                  <a:pt x="41821" y="37970"/>
                </a:lnTo>
                <a:lnTo>
                  <a:pt x="2263" y="37970"/>
                </a:lnTo>
                <a:lnTo>
                  <a:pt x="2263" y="37255"/>
                </a:lnTo>
                <a:lnTo>
                  <a:pt x="1548" y="37255"/>
                </a:lnTo>
                <a:lnTo>
                  <a:pt x="1548" y="36502"/>
                </a:lnTo>
                <a:lnTo>
                  <a:pt x="795" y="36502"/>
                </a:lnTo>
                <a:lnTo>
                  <a:pt x="795" y="2266"/>
                </a:lnTo>
                <a:lnTo>
                  <a:pt x="1510" y="2266"/>
                </a:lnTo>
                <a:lnTo>
                  <a:pt x="1510" y="1510"/>
                </a:lnTo>
                <a:lnTo>
                  <a:pt x="2225" y="1510"/>
                </a:lnTo>
                <a:lnTo>
                  <a:pt x="2225" y="757"/>
                </a:lnTo>
                <a:lnTo>
                  <a:pt x="14060" y="757"/>
                </a:lnTo>
                <a:lnTo>
                  <a:pt x="14060" y="1392"/>
                </a:lnTo>
                <a:lnTo>
                  <a:pt x="14696" y="1392"/>
                </a:lnTo>
                <a:lnTo>
                  <a:pt x="14696" y="1986"/>
                </a:lnTo>
                <a:lnTo>
                  <a:pt x="15290" y="1986"/>
                </a:lnTo>
                <a:lnTo>
                  <a:pt x="15290" y="2622"/>
                </a:lnTo>
                <a:lnTo>
                  <a:pt x="28794" y="2622"/>
                </a:lnTo>
                <a:lnTo>
                  <a:pt x="28794" y="1986"/>
                </a:lnTo>
                <a:lnTo>
                  <a:pt x="29391" y="1986"/>
                </a:lnTo>
                <a:lnTo>
                  <a:pt x="29391" y="1392"/>
                </a:lnTo>
                <a:lnTo>
                  <a:pt x="30027" y="1392"/>
                </a:lnTo>
                <a:lnTo>
                  <a:pt x="30027" y="757"/>
                </a:lnTo>
                <a:close/>
                <a:moveTo>
                  <a:pt x="1" y="1"/>
                </a:moveTo>
                <a:lnTo>
                  <a:pt x="1" y="38764"/>
                </a:lnTo>
                <a:lnTo>
                  <a:pt x="44086" y="38764"/>
                </a:lnTo>
                <a:lnTo>
                  <a:pt x="44086" y="1"/>
                </a:lnTo>
                <a:close/>
              </a:path>
            </a:pathLst>
          </a:custGeom>
          <a:gradFill>
            <a:gsLst>
              <a:gs pos="0">
                <a:srgbClr val="FFAFFF"/>
              </a:gs>
              <a:gs pos="50000">
                <a:srgbClr val="FFD6FF"/>
              </a:gs>
              <a:gs pos="100000">
                <a:srgbClr val="FFAFFF"/>
              </a:gs>
            </a:gsLst>
            <a:lin ang="8100019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" name="Google Shape;19;p3"/>
          <p:cNvPicPr preferRelativeResize="0"/>
          <p:nvPr/>
        </p:nvPicPr>
        <p:blipFill rotWithShape="1">
          <a:blip r:embed="rId2">
            <a:alphaModFix amt="28000"/>
          </a:blip>
          <a:srcRect l="45962" r="22592" b="29942"/>
          <a:stretch/>
        </p:blipFill>
        <p:spPr>
          <a:xfrm>
            <a:off x="3965749" y="1564600"/>
            <a:ext cx="4722303" cy="3038898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4856000" y="1609725"/>
            <a:ext cx="2941800" cy="47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subTitle" idx="1"/>
          </p:nvPr>
        </p:nvSpPr>
        <p:spPr>
          <a:xfrm>
            <a:off x="4856000" y="2158275"/>
            <a:ext cx="2941800" cy="6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6EFA"/>
              </a:buClr>
              <a:buSzPts val="1600"/>
              <a:buNone/>
              <a:defRPr sz="1600">
                <a:solidFill>
                  <a:srgbClr val="A26EFA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6EFA"/>
              </a:buClr>
              <a:buSzPts val="1600"/>
              <a:buNone/>
              <a:defRPr sz="1600">
                <a:solidFill>
                  <a:srgbClr val="A26EFA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6EFA"/>
              </a:buClr>
              <a:buSzPts val="1600"/>
              <a:buNone/>
              <a:defRPr sz="1600">
                <a:solidFill>
                  <a:srgbClr val="A26EFA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6EFA"/>
              </a:buClr>
              <a:buSzPts val="1600"/>
              <a:buNone/>
              <a:defRPr sz="1600">
                <a:solidFill>
                  <a:srgbClr val="A26EFA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6EFA"/>
              </a:buClr>
              <a:buSzPts val="1600"/>
              <a:buNone/>
              <a:defRPr sz="1600">
                <a:solidFill>
                  <a:srgbClr val="A26EFA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6EFA"/>
              </a:buClr>
              <a:buSzPts val="1600"/>
              <a:buNone/>
              <a:defRPr sz="1600">
                <a:solidFill>
                  <a:srgbClr val="A26EFA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6EFA"/>
              </a:buClr>
              <a:buSzPts val="1600"/>
              <a:buNone/>
              <a:defRPr sz="1600">
                <a:solidFill>
                  <a:srgbClr val="A26EFA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6EFA"/>
              </a:buClr>
              <a:buSzPts val="1600"/>
              <a:buNone/>
              <a:defRPr sz="1600">
                <a:solidFill>
                  <a:srgbClr val="A26EFA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6EFA"/>
              </a:buClr>
              <a:buSzPts val="1600"/>
              <a:buNone/>
              <a:defRPr sz="1600">
                <a:solidFill>
                  <a:srgbClr val="A26EFA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1514675"/>
            <a:ext cx="27078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gradFill>
          <a:gsLst>
            <a:gs pos="0">
              <a:srgbClr val="21013E"/>
            </a:gs>
            <a:gs pos="48000">
              <a:srgbClr val="300B74"/>
            </a:gs>
            <a:gs pos="100000">
              <a:srgbClr val="F22099"/>
            </a:gs>
          </a:gsLst>
          <a:lin ang="18900044" scaled="0"/>
        </a:grad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body" idx="1"/>
          </p:nvPr>
        </p:nvSpPr>
        <p:spPr>
          <a:xfrm>
            <a:off x="720000" y="1395825"/>
            <a:ext cx="4719000" cy="320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●"/>
              <a:defRPr sz="1600"/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○"/>
              <a:defRPr/>
            </a:lvl2pPr>
            <a:lvl3pPr marL="1371600" lvl="2" indent="-279400"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■"/>
              <a:defRPr/>
            </a:lvl3pPr>
            <a:lvl4pPr marL="1828800" lvl="3" indent="-279400"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●"/>
              <a:defRPr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○"/>
              <a:defRPr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■"/>
              <a:defRPr/>
            </a:lvl6pPr>
            <a:lvl7pPr marL="3200400" lvl="6" indent="-273050"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●"/>
              <a:defRPr/>
            </a:lvl7pPr>
            <a:lvl8pPr marL="3657600" lvl="7" indent="-273050"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○"/>
              <a:defRPr/>
            </a:lvl8pPr>
            <a:lvl9pPr marL="4114800" lvl="8" indent="-266700"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600"/>
              <a:buFont typeface="Open Sans"/>
              <a:buChar char="■"/>
              <a:defRPr/>
            </a:lvl9pPr>
          </a:lstStyle>
          <a:p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535818" y="371330"/>
            <a:ext cx="8111462" cy="865356"/>
            <a:chOff x="5087425" y="2233900"/>
            <a:chExt cx="2206300" cy="235375"/>
          </a:xfrm>
        </p:grpSpPr>
        <p:sp>
          <p:nvSpPr>
            <p:cNvPr id="26" name="Google Shape;26;p4"/>
            <p:cNvSpPr/>
            <p:nvPr/>
          </p:nvSpPr>
          <p:spPr>
            <a:xfrm>
              <a:off x="5094350" y="2240875"/>
              <a:ext cx="2191425" cy="221425"/>
            </a:xfrm>
            <a:custGeom>
              <a:avLst/>
              <a:gdLst/>
              <a:ahLst/>
              <a:cxnLst/>
              <a:rect l="l" t="t" r="r" b="b"/>
              <a:pathLst>
                <a:path w="87657" h="8857" extrusionOk="0">
                  <a:moveTo>
                    <a:pt x="0" y="1"/>
                  </a:moveTo>
                  <a:lnTo>
                    <a:pt x="0" y="8856"/>
                  </a:lnTo>
                  <a:lnTo>
                    <a:pt x="87657" y="8856"/>
                  </a:lnTo>
                  <a:lnTo>
                    <a:pt x="87657" y="1"/>
                  </a:lnTo>
                  <a:close/>
                </a:path>
              </a:pathLst>
            </a:custGeom>
            <a:gradFill>
              <a:gsLst>
                <a:gs pos="0">
                  <a:srgbClr val="350851"/>
                </a:gs>
                <a:gs pos="100000">
                  <a:srgbClr val="1F0036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>
              <a:off x="5087425" y="2233900"/>
              <a:ext cx="2206300" cy="235375"/>
            </a:xfrm>
            <a:custGeom>
              <a:avLst/>
              <a:gdLst/>
              <a:ahLst/>
              <a:cxnLst/>
              <a:rect l="l" t="t" r="r" b="b"/>
              <a:pathLst>
                <a:path w="88252" h="9415" extrusionOk="0">
                  <a:moveTo>
                    <a:pt x="86901" y="597"/>
                  </a:moveTo>
                  <a:lnTo>
                    <a:pt x="86901" y="1312"/>
                  </a:lnTo>
                  <a:lnTo>
                    <a:pt x="87654" y="1312"/>
                  </a:lnTo>
                  <a:lnTo>
                    <a:pt x="87654" y="8102"/>
                  </a:lnTo>
                  <a:lnTo>
                    <a:pt x="86901" y="8102"/>
                  </a:lnTo>
                  <a:lnTo>
                    <a:pt x="86901" y="8859"/>
                  </a:lnTo>
                  <a:lnTo>
                    <a:pt x="1310" y="8859"/>
                  </a:lnTo>
                  <a:lnTo>
                    <a:pt x="1310" y="8579"/>
                  </a:lnTo>
                  <a:lnTo>
                    <a:pt x="1310" y="8102"/>
                  </a:lnTo>
                  <a:lnTo>
                    <a:pt x="557" y="8102"/>
                  </a:lnTo>
                  <a:lnTo>
                    <a:pt x="557" y="1312"/>
                  </a:lnTo>
                  <a:lnTo>
                    <a:pt x="1310" y="1312"/>
                  </a:lnTo>
                  <a:lnTo>
                    <a:pt x="1310" y="1074"/>
                  </a:lnTo>
                  <a:lnTo>
                    <a:pt x="1310" y="597"/>
                  </a:lnTo>
                  <a:close/>
                  <a:moveTo>
                    <a:pt x="1" y="0"/>
                  </a:moveTo>
                  <a:lnTo>
                    <a:pt x="1" y="9415"/>
                  </a:lnTo>
                  <a:lnTo>
                    <a:pt x="88252" y="9415"/>
                  </a:lnTo>
                  <a:lnTo>
                    <a:pt x="88252" y="0"/>
                  </a:lnTo>
                  <a:close/>
                </a:path>
              </a:pathLst>
            </a:custGeom>
            <a:gradFill>
              <a:gsLst>
                <a:gs pos="0">
                  <a:srgbClr val="FFAFFF"/>
                </a:gs>
                <a:gs pos="50000">
                  <a:srgbClr val="FFD6FF"/>
                </a:gs>
                <a:gs pos="100000">
                  <a:srgbClr val="FFAFFF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1377300" y="540000"/>
            <a:ext cx="70467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Titillium Web"/>
              <a:buNone/>
              <a:defRPr sz="2800" b="1"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AAF5FF"/>
              </a:buClr>
              <a:buSzPts val="2800"/>
              <a:buFont typeface="Titillium Web SemiBold"/>
              <a:buNone/>
              <a:defRPr sz="2800">
                <a:solidFill>
                  <a:srgbClr val="AAF5FF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AAF5FF"/>
              </a:buClr>
              <a:buSzPts val="2800"/>
              <a:buFont typeface="Titillium Web SemiBold"/>
              <a:buNone/>
              <a:defRPr sz="2800">
                <a:solidFill>
                  <a:srgbClr val="AAF5FF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AAF5FF"/>
              </a:buClr>
              <a:buSzPts val="2800"/>
              <a:buFont typeface="Titillium Web SemiBold"/>
              <a:buNone/>
              <a:defRPr sz="2800">
                <a:solidFill>
                  <a:srgbClr val="AAF5FF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AAF5FF"/>
              </a:buClr>
              <a:buSzPts val="2800"/>
              <a:buFont typeface="Titillium Web SemiBold"/>
              <a:buNone/>
              <a:defRPr sz="2800">
                <a:solidFill>
                  <a:srgbClr val="AAF5FF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AAF5FF"/>
              </a:buClr>
              <a:buSzPts val="2800"/>
              <a:buFont typeface="Titillium Web SemiBold"/>
              <a:buNone/>
              <a:defRPr sz="2800">
                <a:solidFill>
                  <a:srgbClr val="AAF5FF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AAF5FF"/>
              </a:buClr>
              <a:buSzPts val="2800"/>
              <a:buFont typeface="Titillium Web SemiBold"/>
              <a:buNone/>
              <a:defRPr sz="2800">
                <a:solidFill>
                  <a:srgbClr val="AAF5FF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AAF5FF"/>
              </a:buClr>
              <a:buSzPts val="2800"/>
              <a:buFont typeface="Titillium Web SemiBold"/>
              <a:buNone/>
              <a:defRPr sz="2800">
                <a:solidFill>
                  <a:srgbClr val="AAF5FF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AAF5FF"/>
              </a:buClr>
              <a:buSzPts val="2800"/>
              <a:buFont typeface="Titillium Web SemiBold"/>
              <a:buNone/>
              <a:defRPr sz="2800">
                <a:solidFill>
                  <a:srgbClr val="AAF5FF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gradFill>
          <a:gsLst>
            <a:gs pos="0">
              <a:srgbClr val="16013E"/>
            </a:gs>
            <a:gs pos="48000">
              <a:srgbClr val="300B74"/>
            </a:gs>
            <a:gs pos="100000">
              <a:srgbClr val="F22099"/>
            </a:gs>
          </a:gsLst>
          <a:lin ang="5400700" scaled="0"/>
        </a:gra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oogle Shape;30;p5"/>
          <p:cNvGrpSpPr/>
          <p:nvPr/>
        </p:nvGrpSpPr>
        <p:grpSpPr>
          <a:xfrm>
            <a:off x="535818" y="371330"/>
            <a:ext cx="8111462" cy="865356"/>
            <a:chOff x="5087425" y="2233900"/>
            <a:chExt cx="2206300" cy="235375"/>
          </a:xfrm>
        </p:grpSpPr>
        <p:sp>
          <p:nvSpPr>
            <p:cNvPr id="31" name="Google Shape;31;p5"/>
            <p:cNvSpPr/>
            <p:nvPr/>
          </p:nvSpPr>
          <p:spPr>
            <a:xfrm>
              <a:off x="5094350" y="2240875"/>
              <a:ext cx="2191425" cy="221425"/>
            </a:xfrm>
            <a:custGeom>
              <a:avLst/>
              <a:gdLst/>
              <a:ahLst/>
              <a:cxnLst/>
              <a:rect l="l" t="t" r="r" b="b"/>
              <a:pathLst>
                <a:path w="87657" h="8857" extrusionOk="0">
                  <a:moveTo>
                    <a:pt x="0" y="1"/>
                  </a:moveTo>
                  <a:lnTo>
                    <a:pt x="0" y="8856"/>
                  </a:lnTo>
                  <a:lnTo>
                    <a:pt x="87657" y="8856"/>
                  </a:lnTo>
                  <a:lnTo>
                    <a:pt x="87657" y="1"/>
                  </a:lnTo>
                  <a:close/>
                </a:path>
              </a:pathLst>
            </a:custGeom>
            <a:gradFill>
              <a:gsLst>
                <a:gs pos="0">
                  <a:srgbClr val="350851"/>
                </a:gs>
                <a:gs pos="100000">
                  <a:srgbClr val="1F0036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5"/>
            <p:cNvSpPr/>
            <p:nvPr/>
          </p:nvSpPr>
          <p:spPr>
            <a:xfrm>
              <a:off x="5087425" y="2233900"/>
              <a:ext cx="2206300" cy="235375"/>
            </a:xfrm>
            <a:custGeom>
              <a:avLst/>
              <a:gdLst/>
              <a:ahLst/>
              <a:cxnLst/>
              <a:rect l="l" t="t" r="r" b="b"/>
              <a:pathLst>
                <a:path w="88252" h="9415" extrusionOk="0">
                  <a:moveTo>
                    <a:pt x="86901" y="597"/>
                  </a:moveTo>
                  <a:lnTo>
                    <a:pt x="86901" y="1312"/>
                  </a:lnTo>
                  <a:lnTo>
                    <a:pt x="87654" y="1312"/>
                  </a:lnTo>
                  <a:lnTo>
                    <a:pt x="87654" y="8102"/>
                  </a:lnTo>
                  <a:lnTo>
                    <a:pt x="86901" y="8102"/>
                  </a:lnTo>
                  <a:lnTo>
                    <a:pt x="86901" y="8859"/>
                  </a:lnTo>
                  <a:lnTo>
                    <a:pt x="1310" y="8859"/>
                  </a:lnTo>
                  <a:lnTo>
                    <a:pt x="1310" y="8579"/>
                  </a:lnTo>
                  <a:lnTo>
                    <a:pt x="1310" y="8102"/>
                  </a:lnTo>
                  <a:lnTo>
                    <a:pt x="557" y="8102"/>
                  </a:lnTo>
                  <a:lnTo>
                    <a:pt x="557" y="1312"/>
                  </a:lnTo>
                  <a:lnTo>
                    <a:pt x="1310" y="1312"/>
                  </a:lnTo>
                  <a:lnTo>
                    <a:pt x="1310" y="1074"/>
                  </a:lnTo>
                  <a:lnTo>
                    <a:pt x="1310" y="597"/>
                  </a:lnTo>
                  <a:close/>
                  <a:moveTo>
                    <a:pt x="1" y="0"/>
                  </a:moveTo>
                  <a:lnTo>
                    <a:pt x="1" y="9415"/>
                  </a:lnTo>
                  <a:lnTo>
                    <a:pt x="88252" y="9415"/>
                  </a:lnTo>
                  <a:lnTo>
                    <a:pt x="88252" y="0"/>
                  </a:lnTo>
                  <a:close/>
                </a:path>
              </a:pathLst>
            </a:custGeom>
            <a:gradFill>
              <a:gsLst>
                <a:gs pos="0">
                  <a:srgbClr val="FFAFFF"/>
                </a:gs>
                <a:gs pos="50000">
                  <a:srgbClr val="FFD6FF"/>
                </a:gs>
                <a:gs pos="100000">
                  <a:srgbClr val="FFAFFF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" name="Google Shape;33;p5"/>
          <p:cNvSpPr txBox="1">
            <a:spLocks noGrp="1"/>
          </p:cNvSpPr>
          <p:nvPr>
            <p:ph type="title"/>
          </p:nvPr>
        </p:nvSpPr>
        <p:spPr>
          <a:xfrm>
            <a:off x="1377300" y="540000"/>
            <a:ext cx="70467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Titillium Web"/>
              <a:buNone/>
              <a:defRPr sz="2800" b="1"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AAF5FF"/>
              </a:buClr>
              <a:buSzPts val="2800"/>
              <a:buFont typeface="Titillium Web SemiBold"/>
              <a:buNone/>
              <a:defRPr sz="2800">
                <a:solidFill>
                  <a:srgbClr val="AAF5FF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AAF5FF"/>
              </a:buClr>
              <a:buSzPts val="2800"/>
              <a:buFont typeface="Titillium Web SemiBold"/>
              <a:buNone/>
              <a:defRPr sz="2800">
                <a:solidFill>
                  <a:srgbClr val="AAF5FF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AAF5FF"/>
              </a:buClr>
              <a:buSzPts val="2800"/>
              <a:buFont typeface="Titillium Web SemiBold"/>
              <a:buNone/>
              <a:defRPr sz="2800">
                <a:solidFill>
                  <a:srgbClr val="AAF5FF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AAF5FF"/>
              </a:buClr>
              <a:buSzPts val="2800"/>
              <a:buFont typeface="Titillium Web SemiBold"/>
              <a:buNone/>
              <a:defRPr sz="2800">
                <a:solidFill>
                  <a:srgbClr val="AAF5FF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AAF5FF"/>
              </a:buClr>
              <a:buSzPts val="2800"/>
              <a:buFont typeface="Titillium Web SemiBold"/>
              <a:buNone/>
              <a:defRPr sz="2800">
                <a:solidFill>
                  <a:srgbClr val="AAF5FF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AAF5FF"/>
              </a:buClr>
              <a:buSzPts val="2800"/>
              <a:buFont typeface="Titillium Web SemiBold"/>
              <a:buNone/>
              <a:defRPr sz="2800">
                <a:solidFill>
                  <a:srgbClr val="AAF5FF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AAF5FF"/>
              </a:buClr>
              <a:buSzPts val="2800"/>
              <a:buFont typeface="Titillium Web SemiBold"/>
              <a:buNone/>
              <a:defRPr sz="2800">
                <a:solidFill>
                  <a:srgbClr val="AAF5FF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AAF5FF"/>
              </a:buClr>
              <a:buSzPts val="2800"/>
              <a:buFont typeface="Titillium Web SemiBold"/>
              <a:buNone/>
              <a:defRPr sz="2800">
                <a:solidFill>
                  <a:srgbClr val="AAF5FF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subTitle" idx="1"/>
          </p:nvPr>
        </p:nvSpPr>
        <p:spPr>
          <a:xfrm>
            <a:off x="730800" y="1434175"/>
            <a:ext cx="3516900" cy="316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ubTitle" idx="2"/>
          </p:nvPr>
        </p:nvSpPr>
        <p:spPr>
          <a:xfrm>
            <a:off x="4907100" y="1434175"/>
            <a:ext cx="3516900" cy="316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gradFill>
          <a:gsLst>
            <a:gs pos="0">
              <a:srgbClr val="21013E"/>
            </a:gs>
            <a:gs pos="48000">
              <a:srgbClr val="300B74"/>
            </a:gs>
            <a:gs pos="100000">
              <a:srgbClr val="F22099"/>
            </a:gs>
          </a:gsLst>
          <a:lin ang="0" scaled="0"/>
        </a:gra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oogle Shape;37;p6"/>
          <p:cNvGrpSpPr/>
          <p:nvPr/>
        </p:nvGrpSpPr>
        <p:grpSpPr>
          <a:xfrm>
            <a:off x="535818" y="371330"/>
            <a:ext cx="8111462" cy="865356"/>
            <a:chOff x="5087425" y="2233900"/>
            <a:chExt cx="2206300" cy="235375"/>
          </a:xfrm>
        </p:grpSpPr>
        <p:sp>
          <p:nvSpPr>
            <p:cNvPr id="38" name="Google Shape;38;p6"/>
            <p:cNvSpPr/>
            <p:nvPr/>
          </p:nvSpPr>
          <p:spPr>
            <a:xfrm>
              <a:off x="5094350" y="2240875"/>
              <a:ext cx="2191425" cy="221425"/>
            </a:xfrm>
            <a:custGeom>
              <a:avLst/>
              <a:gdLst/>
              <a:ahLst/>
              <a:cxnLst/>
              <a:rect l="l" t="t" r="r" b="b"/>
              <a:pathLst>
                <a:path w="87657" h="8857" extrusionOk="0">
                  <a:moveTo>
                    <a:pt x="0" y="1"/>
                  </a:moveTo>
                  <a:lnTo>
                    <a:pt x="0" y="8856"/>
                  </a:lnTo>
                  <a:lnTo>
                    <a:pt x="87657" y="8856"/>
                  </a:lnTo>
                  <a:lnTo>
                    <a:pt x="87657" y="1"/>
                  </a:lnTo>
                  <a:close/>
                </a:path>
              </a:pathLst>
            </a:custGeom>
            <a:gradFill>
              <a:gsLst>
                <a:gs pos="0">
                  <a:srgbClr val="350851"/>
                </a:gs>
                <a:gs pos="100000">
                  <a:srgbClr val="1F0036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6"/>
            <p:cNvSpPr/>
            <p:nvPr/>
          </p:nvSpPr>
          <p:spPr>
            <a:xfrm>
              <a:off x="5087425" y="2233900"/>
              <a:ext cx="2206300" cy="235375"/>
            </a:xfrm>
            <a:custGeom>
              <a:avLst/>
              <a:gdLst/>
              <a:ahLst/>
              <a:cxnLst/>
              <a:rect l="l" t="t" r="r" b="b"/>
              <a:pathLst>
                <a:path w="88252" h="9415" extrusionOk="0">
                  <a:moveTo>
                    <a:pt x="86901" y="597"/>
                  </a:moveTo>
                  <a:lnTo>
                    <a:pt x="86901" y="1312"/>
                  </a:lnTo>
                  <a:lnTo>
                    <a:pt x="87654" y="1312"/>
                  </a:lnTo>
                  <a:lnTo>
                    <a:pt x="87654" y="8102"/>
                  </a:lnTo>
                  <a:lnTo>
                    <a:pt x="86901" y="8102"/>
                  </a:lnTo>
                  <a:lnTo>
                    <a:pt x="86901" y="8859"/>
                  </a:lnTo>
                  <a:lnTo>
                    <a:pt x="1310" y="8859"/>
                  </a:lnTo>
                  <a:lnTo>
                    <a:pt x="1310" y="8579"/>
                  </a:lnTo>
                  <a:lnTo>
                    <a:pt x="1310" y="8102"/>
                  </a:lnTo>
                  <a:lnTo>
                    <a:pt x="557" y="8102"/>
                  </a:lnTo>
                  <a:lnTo>
                    <a:pt x="557" y="1312"/>
                  </a:lnTo>
                  <a:lnTo>
                    <a:pt x="1310" y="1312"/>
                  </a:lnTo>
                  <a:lnTo>
                    <a:pt x="1310" y="1074"/>
                  </a:lnTo>
                  <a:lnTo>
                    <a:pt x="1310" y="597"/>
                  </a:lnTo>
                  <a:close/>
                  <a:moveTo>
                    <a:pt x="1" y="0"/>
                  </a:moveTo>
                  <a:lnTo>
                    <a:pt x="1" y="9415"/>
                  </a:lnTo>
                  <a:lnTo>
                    <a:pt x="88252" y="9415"/>
                  </a:lnTo>
                  <a:lnTo>
                    <a:pt x="88252" y="0"/>
                  </a:lnTo>
                  <a:close/>
                </a:path>
              </a:pathLst>
            </a:custGeom>
            <a:gradFill>
              <a:gsLst>
                <a:gs pos="0">
                  <a:srgbClr val="FFAFFF"/>
                </a:gs>
                <a:gs pos="50000">
                  <a:srgbClr val="FFD6FF"/>
                </a:gs>
                <a:gs pos="100000">
                  <a:srgbClr val="FFAFFF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" name="Google Shape;40;p6"/>
          <p:cNvSpPr txBox="1">
            <a:spLocks noGrp="1"/>
          </p:cNvSpPr>
          <p:nvPr>
            <p:ph type="title"/>
          </p:nvPr>
        </p:nvSpPr>
        <p:spPr>
          <a:xfrm>
            <a:off x="1377300" y="540000"/>
            <a:ext cx="70467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Titillium Web"/>
              <a:buNone/>
              <a:defRPr sz="2800" b="1"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AAF5FF"/>
              </a:buClr>
              <a:buSzPts val="2800"/>
              <a:buFont typeface="Titillium Web SemiBold"/>
              <a:buNone/>
              <a:defRPr sz="2800">
                <a:solidFill>
                  <a:srgbClr val="AAF5FF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AAF5FF"/>
              </a:buClr>
              <a:buSzPts val="2800"/>
              <a:buFont typeface="Titillium Web SemiBold"/>
              <a:buNone/>
              <a:defRPr sz="2800">
                <a:solidFill>
                  <a:srgbClr val="AAF5FF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AAF5FF"/>
              </a:buClr>
              <a:buSzPts val="2800"/>
              <a:buFont typeface="Titillium Web SemiBold"/>
              <a:buNone/>
              <a:defRPr sz="2800">
                <a:solidFill>
                  <a:srgbClr val="AAF5FF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AAF5FF"/>
              </a:buClr>
              <a:buSzPts val="2800"/>
              <a:buFont typeface="Titillium Web SemiBold"/>
              <a:buNone/>
              <a:defRPr sz="2800">
                <a:solidFill>
                  <a:srgbClr val="AAF5FF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AAF5FF"/>
              </a:buClr>
              <a:buSzPts val="2800"/>
              <a:buFont typeface="Titillium Web SemiBold"/>
              <a:buNone/>
              <a:defRPr sz="2800">
                <a:solidFill>
                  <a:srgbClr val="AAF5FF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AAF5FF"/>
              </a:buClr>
              <a:buSzPts val="2800"/>
              <a:buFont typeface="Titillium Web SemiBold"/>
              <a:buNone/>
              <a:defRPr sz="2800">
                <a:solidFill>
                  <a:srgbClr val="AAF5FF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AAF5FF"/>
              </a:buClr>
              <a:buSzPts val="2800"/>
              <a:buFont typeface="Titillium Web SemiBold"/>
              <a:buNone/>
              <a:defRPr sz="2800">
                <a:solidFill>
                  <a:srgbClr val="AAF5FF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AAF5FF"/>
              </a:buClr>
              <a:buSzPts val="2800"/>
              <a:buFont typeface="Titillium Web SemiBold"/>
              <a:buNone/>
              <a:defRPr sz="2800">
                <a:solidFill>
                  <a:srgbClr val="AAF5FF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gradFill>
          <a:gsLst>
            <a:gs pos="0">
              <a:srgbClr val="21013E"/>
            </a:gs>
            <a:gs pos="48000">
              <a:srgbClr val="300B74"/>
            </a:gs>
            <a:gs pos="100000">
              <a:srgbClr val="F22099"/>
            </a:gs>
          </a:gsLst>
          <a:lin ang="5400700" scaled="0"/>
        </a:gra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7"/>
          <p:cNvGrpSpPr/>
          <p:nvPr/>
        </p:nvGrpSpPr>
        <p:grpSpPr>
          <a:xfrm>
            <a:off x="535818" y="371330"/>
            <a:ext cx="8111462" cy="865356"/>
            <a:chOff x="5087425" y="2233900"/>
            <a:chExt cx="2206300" cy="235375"/>
          </a:xfrm>
        </p:grpSpPr>
        <p:sp>
          <p:nvSpPr>
            <p:cNvPr id="43" name="Google Shape;43;p7"/>
            <p:cNvSpPr/>
            <p:nvPr/>
          </p:nvSpPr>
          <p:spPr>
            <a:xfrm>
              <a:off x="5094350" y="2240875"/>
              <a:ext cx="2191425" cy="221425"/>
            </a:xfrm>
            <a:custGeom>
              <a:avLst/>
              <a:gdLst/>
              <a:ahLst/>
              <a:cxnLst/>
              <a:rect l="l" t="t" r="r" b="b"/>
              <a:pathLst>
                <a:path w="87657" h="8857" extrusionOk="0">
                  <a:moveTo>
                    <a:pt x="0" y="1"/>
                  </a:moveTo>
                  <a:lnTo>
                    <a:pt x="0" y="8856"/>
                  </a:lnTo>
                  <a:lnTo>
                    <a:pt x="87657" y="8856"/>
                  </a:lnTo>
                  <a:lnTo>
                    <a:pt x="87657" y="1"/>
                  </a:lnTo>
                  <a:close/>
                </a:path>
              </a:pathLst>
            </a:custGeom>
            <a:gradFill>
              <a:gsLst>
                <a:gs pos="0">
                  <a:srgbClr val="350851"/>
                </a:gs>
                <a:gs pos="100000">
                  <a:srgbClr val="1F0036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7"/>
            <p:cNvSpPr/>
            <p:nvPr/>
          </p:nvSpPr>
          <p:spPr>
            <a:xfrm>
              <a:off x="5087425" y="2233900"/>
              <a:ext cx="2206300" cy="235375"/>
            </a:xfrm>
            <a:custGeom>
              <a:avLst/>
              <a:gdLst/>
              <a:ahLst/>
              <a:cxnLst/>
              <a:rect l="l" t="t" r="r" b="b"/>
              <a:pathLst>
                <a:path w="88252" h="9415" extrusionOk="0">
                  <a:moveTo>
                    <a:pt x="86901" y="597"/>
                  </a:moveTo>
                  <a:lnTo>
                    <a:pt x="86901" y="1312"/>
                  </a:lnTo>
                  <a:lnTo>
                    <a:pt x="87654" y="1312"/>
                  </a:lnTo>
                  <a:lnTo>
                    <a:pt x="87654" y="8102"/>
                  </a:lnTo>
                  <a:lnTo>
                    <a:pt x="86901" y="8102"/>
                  </a:lnTo>
                  <a:lnTo>
                    <a:pt x="86901" y="8859"/>
                  </a:lnTo>
                  <a:lnTo>
                    <a:pt x="1310" y="8859"/>
                  </a:lnTo>
                  <a:lnTo>
                    <a:pt x="1310" y="8579"/>
                  </a:lnTo>
                  <a:lnTo>
                    <a:pt x="1310" y="8102"/>
                  </a:lnTo>
                  <a:lnTo>
                    <a:pt x="557" y="8102"/>
                  </a:lnTo>
                  <a:lnTo>
                    <a:pt x="557" y="1312"/>
                  </a:lnTo>
                  <a:lnTo>
                    <a:pt x="1310" y="1312"/>
                  </a:lnTo>
                  <a:lnTo>
                    <a:pt x="1310" y="1074"/>
                  </a:lnTo>
                  <a:lnTo>
                    <a:pt x="1310" y="597"/>
                  </a:lnTo>
                  <a:close/>
                  <a:moveTo>
                    <a:pt x="1" y="0"/>
                  </a:moveTo>
                  <a:lnTo>
                    <a:pt x="1" y="9415"/>
                  </a:lnTo>
                  <a:lnTo>
                    <a:pt x="88252" y="9415"/>
                  </a:lnTo>
                  <a:lnTo>
                    <a:pt x="88252" y="0"/>
                  </a:lnTo>
                  <a:close/>
                </a:path>
              </a:pathLst>
            </a:custGeom>
            <a:gradFill>
              <a:gsLst>
                <a:gs pos="0">
                  <a:srgbClr val="FFAFFF"/>
                </a:gs>
                <a:gs pos="50000">
                  <a:srgbClr val="FFD6FF"/>
                </a:gs>
                <a:gs pos="100000">
                  <a:srgbClr val="FFAFFF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7"/>
          <p:cNvSpPr txBox="1">
            <a:spLocks noGrp="1"/>
          </p:cNvSpPr>
          <p:nvPr>
            <p:ph type="title"/>
          </p:nvPr>
        </p:nvSpPr>
        <p:spPr>
          <a:xfrm>
            <a:off x="1377300" y="540000"/>
            <a:ext cx="70467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Titillium Web"/>
              <a:buNone/>
              <a:defRPr sz="2800" b="1"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AAF5FF"/>
              </a:buClr>
              <a:buSzPts val="2800"/>
              <a:buFont typeface="Titillium Web SemiBold"/>
              <a:buNone/>
              <a:defRPr sz="2800">
                <a:solidFill>
                  <a:srgbClr val="AAF5FF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AAF5FF"/>
              </a:buClr>
              <a:buSzPts val="2800"/>
              <a:buFont typeface="Titillium Web SemiBold"/>
              <a:buNone/>
              <a:defRPr sz="2800">
                <a:solidFill>
                  <a:srgbClr val="AAF5FF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AAF5FF"/>
              </a:buClr>
              <a:buSzPts val="2800"/>
              <a:buFont typeface="Titillium Web SemiBold"/>
              <a:buNone/>
              <a:defRPr sz="2800">
                <a:solidFill>
                  <a:srgbClr val="AAF5FF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AAF5FF"/>
              </a:buClr>
              <a:buSzPts val="2800"/>
              <a:buFont typeface="Titillium Web SemiBold"/>
              <a:buNone/>
              <a:defRPr sz="2800">
                <a:solidFill>
                  <a:srgbClr val="AAF5FF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AAF5FF"/>
              </a:buClr>
              <a:buSzPts val="2800"/>
              <a:buFont typeface="Titillium Web SemiBold"/>
              <a:buNone/>
              <a:defRPr sz="2800">
                <a:solidFill>
                  <a:srgbClr val="AAF5FF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AAF5FF"/>
              </a:buClr>
              <a:buSzPts val="2800"/>
              <a:buFont typeface="Titillium Web SemiBold"/>
              <a:buNone/>
              <a:defRPr sz="2800">
                <a:solidFill>
                  <a:srgbClr val="AAF5FF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AAF5FF"/>
              </a:buClr>
              <a:buSzPts val="2800"/>
              <a:buFont typeface="Titillium Web SemiBold"/>
              <a:buNone/>
              <a:defRPr sz="2800">
                <a:solidFill>
                  <a:srgbClr val="AAF5FF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AAF5FF"/>
              </a:buClr>
              <a:buSzPts val="2800"/>
              <a:buFont typeface="Titillium Web SemiBold"/>
              <a:buNone/>
              <a:defRPr sz="2800">
                <a:solidFill>
                  <a:srgbClr val="AAF5FF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subTitle" idx="1"/>
          </p:nvPr>
        </p:nvSpPr>
        <p:spPr>
          <a:xfrm>
            <a:off x="4932825" y="1991400"/>
            <a:ext cx="3491100" cy="117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subTitle" idx="2"/>
          </p:nvPr>
        </p:nvSpPr>
        <p:spPr>
          <a:xfrm>
            <a:off x="4932825" y="3425100"/>
            <a:ext cx="3491100" cy="117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gradFill>
          <a:gsLst>
            <a:gs pos="0">
              <a:srgbClr val="21013E"/>
            </a:gs>
            <a:gs pos="48000">
              <a:srgbClr val="300B74"/>
            </a:gs>
            <a:gs pos="100000">
              <a:srgbClr val="F22099"/>
            </a:gs>
          </a:gsLst>
          <a:lin ang="5400700" scaled="0"/>
        </a:grad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9"/>
          <p:cNvSpPr txBox="1">
            <a:spLocks noGrp="1"/>
          </p:cNvSpPr>
          <p:nvPr>
            <p:ph type="title"/>
          </p:nvPr>
        </p:nvSpPr>
        <p:spPr>
          <a:xfrm>
            <a:off x="720000" y="935950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subTitle" idx="1"/>
          </p:nvPr>
        </p:nvSpPr>
        <p:spPr>
          <a:xfrm>
            <a:off x="7200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subTitle" idx="2"/>
          </p:nvPr>
        </p:nvSpPr>
        <p:spPr>
          <a:xfrm>
            <a:off x="4960225" y="538950"/>
            <a:ext cx="3463800" cy="406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0"/>
          <p:cNvSpPr txBox="1">
            <a:spLocks noGrp="1"/>
          </p:cNvSpPr>
          <p:nvPr>
            <p:ph type="body" idx="1"/>
          </p:nvPr>
        </p:nvSpPr>
        <p:spPr>
          <a:xfrm>
            <a:off x="720000" y="405812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rgbClr val="21013E"/>
            </a:gs>
            <a:gs pos="48000">
              <a:srgbClr val="300B74"/>
            </a:gs>
            <a:gs pos="100000">
              <a:srgbClr val="F22099"/>
            </a:gs>
          </a:gsLst>
          <a:lin ang="5400700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>
          <a:blip r:embed="rId17">
            <a:alphaModFix amt="50000"/>
          </a:blip>
          <a:stretch>
            <a:fillRect/>
          </a:stretch>
        </p:blipFill>
        <p:spPr>
          <a:xfrm>
            <a:off x="-2936893" y="1564600"/>
            <a:ext cx="15017824" cy="4337801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1224900" y="540000"/>
            <a:ext cx="7199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CEFF"/>
              </a:buClr>
              <a:buSzPts val="2800"/>
              <a:buFont typeface="Titillium Web"/>
              <a:buNone/>
              <a:defRPr sz="2800" b="1">
                <a:solidFill>
                  <a:srgbClr val="FFCE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CEFF"/>
              </a:buClr>
              <a:buSzPts val="2800"/>
              <a:buFont typeface="Miriam Libre"/>
              <a:buNone/>
              <a:defRPr sz="2800">
                <a:solidFill>
                  <a:srgbClr val="FFCEFF"/>
                </a:solidFill>
                <a:latin typeface="Miriam Libre"/>
                <a:ea typeface="Miriam Libre"/>
                <a:cs typeface="Miriam Libre"/>
                <a:sym typeface="Miriam Libr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CEFF"/>
              </a:buClr>
              <a:buSzPts val="2800"/>
              <a:buFont typeface="Miriam Libre"/>
              <a:buNone/>
              <a:defRPr sz="2800">
                <a:solidFill>
                  <a:srgbClr val="FFCEFF"/>
                </a:solidFill>
                <a:latin typeface="Miriam Libre"/>
                <a:ea typeface="Miriam Libre"/>
                <a:cs typeface="Miriam Libre"/>
                <a:sym typeface="Miriam Libr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CEFF"/>
              </a:buClr>
              <a:buSzPts val="2800"/>
              <a:buFont typeface="Miriam Libre"/>
              <a:buNone/>
              <a:defRPr sz="2800">
                <a:solidFill>
                  <a:srgbClr val="FFCEFF"/>
                </a:solidFill>
                <a:latin typeface="Miriam Libre"/>
                <a:ea typeface="Miriam Libre"/>
                <a:cs typeface="Miriam Libre"/>
                <a:sym typeface="Miriam Libr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CEFF"/>
              </a:buClr>
              <a:buSzPts val="2800"/>
              <a:buFont typeface="Miriam Libre"/>
              <a:buNone/>
              <a:defRPr sz="2800">
                <a:solidFill>
                  <a:srgbClr val="FFCEFF"/>
                </a:solidFill>
                <a:latin typeface="Miriam Libre"/>
                <a:ea typeface="Miriam Libre"/>
                <a:cs typeface="Miriam Libre"/>
                <a:sym typeface="Miriam Libr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CEFF"/>
              </a:buClr>
              <a:buSzPts val="2800"/>
              <a:buFont typeface="Miriam Libre"/>
              <a:buNone/>
              <a:defRPr sz="2800">
                <a:solidFill>
                  <a:srgbClr val="FFCEFF"/>
                </a:solidFill>
                <a:latin typeface="Miriam Libre"/>
                <a:ea typeface="Miriam Libre"/>
                <a:cs typeface="Miriam Libre"/>
                <a:sym typeface="Miriam Libr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CEFF"/>
              </a:buClr>
              <a:buSzPts val="2800"/>
              <a:buFont typeface="Miriam Libre"/>
              <a:buNone/>
              <a:defRPr sz="2800">
                <a:solidFill>
                  <a:srgbClr val="FFCEFF"/>
                </a:solidFill>
                <a:latin typeface="Miriam Libre"/>
                <a:ea typeface="Miriam Libre"/>
                <a:cs typeface="Miriam Libre"/>
                <a:sym typeface="Miriam Libr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CEFF"/>
              </a:buClr>
              <a:buSzPts val="2800"/>
              <a:buFont typeface="Miriam Libre"/>
              <a:buNone/>
              <a:defRPr sz="2800">
                <a:solidFill>
                  <a:srgbClr val="FFCEFF"/>
                </a:solidFill>
                <a:latin typeface="Miriam Libre"/>
                <a:ea typeface="Miriam Libre"/>
                <a:cs typeface="Miriam Libre"/>
                <a:sym typeface="Miriam Libr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CEFF"/>
              </a:buClr>
              <a:buSzPts val="2800"/>
              <a:buFont typeface="Miriam Libre"/>
              <a:buNone/>
              <a:defRPr sz="2800">
                <a:solidFill>
                  <a:srgbClr val="FFCEFF"/>
                </a:solidFill>
                <a:latin typeface="Miriam Libre"/>
                <a:ea typeface="Miriam Libre"/>
                <a:cs typeface="Miriam Libre"/>
                <a:sym typeface="Miriam Libre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720000" y="1443300"/>
            <a:ext cx="7704000" cy="316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A0FF"/>
              </a:buClr>
              <a:buSzPts val="1800"/>
              <a:buFont typeface="Miriam Libre"/>
              <a:buChar char="●"/>
              <a:defRPr sz="1800">
                <a:solidFill>
                  <a:srgbClr val="FFA0FF"/>
                </a:solidFill>
                <a:latin typeface="Miriam Libre"/>
                <a:ea typeface="Miriam Libre"/>
                <a:cs typeface="Miriam Libre"/>
                <a:sym typeface="Miriam Libre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A0FF"/>
              </a:buClr>
              <a:buSzPts val="1400"/>
              <a:buFont typeface="Miriam Libre"/>
              <a:buChar char="○"/>
              <a:defRPr>
                <a:solidFill>
                  <a:srgbClr val="FFA0FF"/>
                </a:solidFill>
                <a:latin typeface="Miriam Libre"/>
                <a:ea typeface="Miriam Libre"/>
                <a:cs typeface="Miriam Libre"/>
                <a:sym typeface="Miriam Libre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A0FF"/>
              </a:buClr>
              <a:buSzPts val="1400"/>
              <a:buFont typeface="Miriam Libre"/>
              <a:buChar char="■"/>
              <a:defRPr>
                <a:solidFill>
                  <a:srgbClr val="FFA0FF"/>
                </a:solidFill>
                <a:latin typeface="Miriam Libre"/>
                <a:ea typeface="Miriam Libre"/>
                <a:cs typeface="Miriam Libre"/>
                <a:sym typeface="Miriam Libre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A0FF"/>
              </a:buClr>
              <a:buSzPts val="1400"/>
              <a:buFont typeface="Miriam Libre"/>
              <a:buChar char="●"/>
              <a:defRPr>
                <a:solidFill>
                  <a:srgbClr val="FFA0FF"/>
                </a:solidFill>
                <a:latin typeface="Miriam Libre"/>
                <a:ea typeface="Miriam Libre"/>
                <a:cs typeface="Miriam Libre"/>
                <a:sym typeface="Miriam Libre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A0FF"/>
              </a:buClr>
              <a:buSzPts val="1400"/>
              <a:buFont typeface="Miriam Libre"/>
              <a:buChar char="○"/>
              <a:defRPr>
                <a:solidFill>
                  <a:srgbClr val="FFA0FF"/>
                </a:solidFill>
                <a:latin typeface="Miriam Libre"/>
                <a:ea typeface="Miriam Libre"/>
                <a:cs typeface="Miriam Libre"/>
                <a:sym typeface="Miriam Libre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A0FF"/>
              </a:buClr>
              <a:buSzPts val="1400"/>
              <a:buFont typeface="Miriam Libre"/>
              <a:buChar char="■"/>
              <a:defRPr>
                <a:solidFill>
                  <a:srgbClr val="FFA0FF"/>
                </a:solidFill>
                <a:latin typeface="Miriam Libre"/>
                <a:ea typeface="Miriam Libre"/>
                <a:cs typeface="Miriam Libre"/>
                <a:sym typeface="Miriam Libre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A0FF"/>
              </a:buClr>
              <a:buSzPts val="1400"/>
              <a:buFont typeface="Miriam Libre"/>
              <a:buChar char="●"/>
              <a:defRPr>
                <a:solidFill>
                  <a:srgbClr val="FFA0FF"/>
                </a:solidFill>
                <a:latin typeface="Miriam Libre"/>
                <a:ea typeface="Miriam Libre"/>
                <a:cs typeface="Miriam Libre"/>
                <a:sym typeface="Miriam Libre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A0FF"/>
              </a:buClr>
              <a:buSzPts val="1400"/>
              <a:buFont typeface="Miriam Libre"/>
              <a:buChar char="○"/>
              <a:defRPr>
                <a:solidFill>
                  <a:srgbClr val="FFA0FF"/>
                </a:solidFill>
                <a:latin typeface="Miriam Libre"/>
                <a:ea typeface="Miriam Libre"/>
                <a:cs typeface="Miriam Libre"/>
                <a:sym typeface="Miriam Libre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A0FF"/>
              </a:buClr>
              <a:buSzPts val="1400"/>
              <a:buFont typeface="Miriam Libre"/>
              <a:buChar char="■"/>
              <a:defRPr>
                <a:solidFill>
                  <a:srgbClr val="FFA0FF"/>
                </a:solidFill>
                <a:latin typeface="Miriam Libre"/>
                <a:ea typeface="Miriam Libre"/>
                <a:cs typeface="Miriam Libre"/>
                <a:sym typeface="Miriam Libr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8" r:id="rId10"/>
    <p:sldLayoutId id="2147483663" r:id="rId11"/>
    <p:sldLayoutId id="2147483665" r:id="rId12"/>
    <p:sldLayoutId id="2147483666" r:id="rId13"/>
    <p:sldLayoutId id="2147483668" r:id="rId14"/>
    <p:sldLayoutId id="2147483672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microsoft.com/office/2007/relationships/media" Target="../media/media3.mp4"/><Relationship Id="rId1" Type="http://schemas.openxmlformats.org/officeDocument/2006/relationships/video" Target="NULL" TargetMode="External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9"/>
          <p:cNvSpPr txBox="1">
            <a:spLocks noGrp="1"/>
          </p:cNvSpPr>
          <p:nvPr>
            <p:ph type="ctrTitle"/>
          </p:nvPr>
        </p:nvSpPr>
        <p:spPr>
          <a:xfrm>
            <a:off x="1399245" y="2255700"/>
            <a:ext cx="6345600" cy="86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>
                <a:latin typeface="Titillium Web"/>
                <a:ea typeface="Titillium Web"/>
                <a:cs typeface="Titillium Web"/>
                <a:sym typeface="Titillium Web"/>
              </a:rPr>
              <a:t>M</a:t>
            </a:r>
            <a:r>
              <a:rPr lang="en" dirty="0" smtClean="0">
                <a:latin typeface="Titillium Web"/>
                <a:ea typeface="Titillium Web"/>
                <a:cs typeface="Titillium Web"/>
                <a:sym typeface="Titillium Web"/>
              </a:rPr>
              <a:t>anagement project</a:t>
            </a:r>
            <a:endParaRPr dirty="0"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204" name="Google Shape;204;p29"/>
          <p:cNvSpPr txBox="1">
            <a:spLocks noGrp="1"/>
          </p:cNvSpPr>
          <p:nvPr>
            <p:ph type="ctrTitle" idx="2"/>
          </p:nvPr>
        </p:nvSpPr>
        <p:spPr>
          <a:xfrm>
            <a:off x="1399163" y="1568855"/>
            <a:ext cx="6345600" cy="86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latin typeface="Titillium Web"/>
                <a:ea typeface="Titillium Web"/>
                <a:cs typeface="Titillium Web"/>
                <a:sym typeface="Titillium Web"/>
              </a:rPr>
              <a:t>pharmacie</a:t>
            </a:r>
            <a:endParaRPr dirty="0"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grpSp>
        <p:nvGrpSpPr>
          <p:cNvPr id="205" name="Google Shape;205;p29"/>
          <p:cNvGrpSpPr/>
          <p:nvPr/>
        </p:nvGrpSpPr>
        <p:grpSpPr>
          <a:xfrm>
            <a:off x="6569546" y="1660441"/>
            <a:ext cx="1175217" cy="1028630"/>
            <a:chOff x="6139150" y="1905750"/>
            <a:chExt cx="1438102" cy="1258725"/>
          </a:xfrm>
        </p:grpSpPr>
        <p:sp>
          <p:nvSpPr>
            <p:cNvPr id="206" name="Google Shape;206;p29"/>
            <p:cNvSpPr/>
            <p:nvPr/>
          </p:nvSpPr>
          <p:spPr>
            <a:xfrm>
              <a:off x="7308066" y="3074683"/>
              <a:ext cx="89792" cy="89792"/>
            </a:xfrm>
            <a:custGeom>
              <a:avLst/>
              <a:gdLst/>
              <a:ahLst/>
              <a:cxnLst/>
              <a:rect l="l" t="t" r="r" b="b"/>
              <a:pathLst>
                <a:path w="1917" h="1917" extrusionOk="0">
                  <a:moveTo>
                    <a:pt x="1" y="0"/>
                  </a:moveTo>
                  <a:lnTo>
                    <a:pt x="1" y="1916"/>
                  </a:lnTo>
                  <a:lnTo>
                    <a:pt x="1917" y="1916"/>
                  </a:lnTo>
                  <a:lnTo>
                    <a:pt x="1917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29"/>
            <p:cNvSpPr/>
            <p:nvPr/>
          </p:nvSpPr>
          <p:spPr>
            <a:xfrm>
              <a:off x="7487460" y="2175781"/>
              <a:ext cx="89792" cy="449477"/>
            </a:xfrm>
            <a:custGeom>
              <a:avLst/>
              <a:gdLst/>
              <a:ahLst/>
              <a:cxnLst/>
              <a:rect l="l" t="t" r="r" b="b"/>
              <a:pathLst>
                <a:path w="1917" h="9596" extrusionOk="0">
                  <a:moveTo>
                    <a:pt x="1" y="1"/>
                  </a:moveTo>
                  <a:lnTo>
                    <a:pt x="1" y="1917"/>
                  </a:lnTo>
                  <a:lnTo>
                    <a:pt x="1" y="3831"/>
                  </a:lnTo>
                  <a:lnTo>
                    <a:pt x="1" y="5747"/>
                  </a:lnTo>
                  <a:lnTo>
                    <a:pt x="1" y="7682"/>
                  </a:lnTo>
                  <a:lnTo>
                    <a:pt x="1" y="9596"/>
                  </a:lnTo>
                  <a:lnTo>
                    <a:pt x="1917" y="9596"/>
                  </a:lnTo>
                  <a:lnTo>
                    <a:pt x="1917" y="7682"/>
                  </a:lnTo>
                  <a:lnTo>
                    <a:pt x="1917" y="5747"/>
                  </a:lnTo>
                  <a:lnTo>
                    <a:pt x="1917" y="3831"/>
                  </a:lnTo>
                  <a:lnTo>
                    <a:pt x="1917" y="1917"/>
                  </a:lnTo>
                  <a:lnTo>
                    <a:pt x="1917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29"/>
            <p:cNvSpPr/>
            <p:nvPr/>
          </p:nvSpPr>
          <p:spPr>
            <a:xfrm>
              <a:off x="7397810" y="2625256"/>
              <a:ext cx="89699" cy="89745"/>
            </a:xfrm>
            <a:custGeom>
              <a:avLst/>
              <a:gdLst/>
              <a:ahLst/>
              <a:cxnLst/>
              <a:rect l="l" t="t" r="r" b="b"/>
              <a:pathLst>
                <a:path w="1915" h="1916" extrusionOk="0">
                  <a:moveTo>
                    <a:pt x="1" y="0"/>
                  </a:moveTo>
                  <a:lnTo>
                    <a:pt x="1" y="1916"/>
                  </a:lnTo>
                  <a:lnTo>
                    <a:pt x="1915" y="1916"/>
                  </a:lnTo>
                  <a:lnTo>
                    <a:pt x="1915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29"/>
            <p:cNvSpPr/>
            <p:nvPr/>
          </p:nvSpPr>
          <p:spPr>
            <a:xfrm>
              <a:off x="7397810" y="2086130"/>
              <a:ext cx="89699" cy="89699"/>
            </a:xfrm>
            <a:custGeom>
              <a:avLst/>
              <a:gdLst/>
              <a:ahLst/>
              <a:cxnLst/>
              <a:rect l="l" t="t" r="r" b="b"/>
              <a:pathLst>
                <a:path w="1915" h="1915" extrusionOk="0">
                  <a:moveTo>
                    <a:pt x="1" y="0"/>
                  </a:moveTo>
                  <a:lnTo>
                    <a:pt x="1" y="1915"/>
                  </a:lnTo>
                  <a:lnTo>
                    <a:pt x="1915" y="1915"/>
                  </a:lnTo>
                  <a:lnTo>
                    <a:pt x="1915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29"/>
            <p:cNvSpPr/>
            <p:nvPr/>
          </p:nvSpPr>
          <p:spPr>
            <a:xfrm>
              <a:off x="7308066" y="2714954"/>
              <a:ext cx="89792" cy="89745"/>
            </a:xfrm>
            <a:custGeom>
              <a:avLst/>
              <a:gdLst/>
              <a:ahLst/>
              <a:cxnLst/>
              <a:rect l="l" t="t" r="r" b="b"/>
              <a:pathLst>
                <a:path w="1917" h="1916" extrusionOk="0">
                  <a:moveTo>
                    <a:pt x="1" y="1"/>
                  </a:moveTo>
                  <a:lnTo>
                    <a:pt x="1" y="1915"/>
                  </a:lnTo>
                  <a:lnTo>
                    <a:pt x="1917" y="1915"/>
                  </a:lnTo>
                  <a:lnTo>
                    <a:pt x="1917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29"/>
            <p:cNvSpPr/>
            <p:nvPr/>
          </p:nvSpPr>
          <p:spPr>
            <a:xfrm>
              <a:off x="7308066" y="1995495"/>
              <a:ext cx="89792" cy="90682"/>
            </a:xfrm>
            <a:custGeom>
              <a:avLst/>
              <a:gdLst/>
              <a:ahLst/>
              <a:cxnLst/>
              <a:rect l="l" t="t" r="r" b="b"/>
              <a:pathLst>
                <a:path w="1917" h="1936" extrusionOk="0">
                  <a:moveTo>
                    <a:pt x="1" y="1"/>
                  </a:moveTo>
                  <a:lnTo>
                    <a:pt x="1" y="1935"/>
                  </a:lnTo>
                  <a:lnTo>
                    <a:pt x="1917" y="1935"/>
                  </a:lnTo>
                  <a:lnTo>
                    <a:pt x="1917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29"/>
            <p:cNvSpPr/>
            <p:nvPr/>
          </p:nvSpPr>
          <p:spPr>
            <a:xfrm>
              <a:off x="7218416" y="2985032"/>
              <a:ext cx="89699" cy="89699"/>
            </a:xfrm>
            <a:custGeom>
              <a:avLst/>
              <a:gdLst/>
              <a:ahLst/>
              <a:cxnLst/>
              <a:rect l="l" t="t" r="r" b="b"/>
              <a:pathLst>
                <a:path w="1915" h="1915" extrusionOk="0">
                  <a:moveTo>
                    <a:pt x="0" y="0"/>
                  </a:moveTo>
                  <a:lnTo>
                    <a:pt x="0" y="1914"/>
                  </a:lnTo>
                  <a:lnTo>
                    <a:pt x="1915" y="1914"/>
                  </a:lnTo>
                  <a:lnTo>
                    <a:pt x="1915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29"/>
            <p:cNvSpPr/>
            <p:nvPr/>
          </p:nvSpPr>
          <p:spPr>
            <a:xfrm>
              <a:off x="7218416" y="2804652"/>
              <a:ext cx="89699" cy="89792"/>
            </a:xfrm>
            <a:custGeom>
              <a:avLst/>
              <a:gdLst/>
              <a:ahLst/>
              <a:cxnLst/>
              <a:rect l="l" t="t" r="r" b="b"/>
              <a:pathLst>
                <a:path w="1915" h="1917" extrusionOk="0">
                  <a:moveTo>
                    <a:pt x="0" y="0"/>
                  </a:moveTo>
                  <a:lnTo>
                    <a:pt x="0" y="1916"/>
                  </a:lnTo>
                  <a:lnTo>
                    <a:pt x="1915" y="1916"/>
                  </a:lnTo>
                  <a:lnTo>
                    <a:pt x="1915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29"/>
            <p:cNvSpPr/>
            <p:nvPr/>
          </p:nvSpPr>
          <p:spPr>
            <a:xfrm>
              <a:off x="6409177" y="1905750"/>
              <a:ext cx="898953" cy="89792"/>
            </a:xfrm>
            <a:custGeom>
              <a:avLst/>
              <a:gdLst/>
              <a:ahLst/>
              <a:cxnLst/>
              <a:rect l="l" t="t" r="r" b="b"/>
              <a:pathLst>
                <a:path w="19192" h="1917" extrusionOk="0">
                  <a:moveTo>
                    <a:pt x="1" y="1"/>
                  </a:moveTo>
                  <a:lnTo>
                    <a:pt x="1" y="1917"/>
                  </a:lnTo>
                  <a:lnTo>
                    <a:pt x="19192" y="1917"/>
                  </a:lnTo>
                  <a:lnTo>
                    <a:pt x="19192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29"/>
            <p:cNvSpPr/>
            <p:nvPr/>
          </p:nvSpPr>
          <p:spPr>
            <a:xfrm>
              <a:off x="7127782" y="2894397"/>
              <a:ext cx="90682" cy="90635"/>
            </a:xfrm>
            <a:custGeom>
              <a:avLst/>
              <a:gdLst/>
              <a:ahLst/>
              <a:cxnLst/>
              <a:rect l="l" t="t" r="r" b="b"/>
              <a:pathLst>
                <a:path w="1936" h="1935" extrusionOk="0">
                  <a:moveTo>
                    <a:pt x="1" y="0"/>
                  </a:moveTo>
                  <a:lnTo>
                    <a:pt x="1" y="1935"/>
                  </a:lnTo>
                  <a:lnTo>
                    <a:pt x="1935" y="1935"/>
                  </a:lnTo>
                  <a:lnTo>
                    <a:pt x="1935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29"/>
            <p:cNvSpPr/>
            <p:nvPr/>
          </p:nvSpPr>
          <p:spPr>
            <a:xfrm>
              <a:off x="7127782" y="2535557"/>
              <a:ext cx="90682" cy="89699"/>
            </a:xfrm>
            <a:custGeom>
              <a:avLst/>
              <a:gdLst/>
              <a:ahLst/>
              <a:cxnLst/>
              <a:rect l="l" t="t" r="r" b="b"/>
              <a:pathLst>
                <a:path w="1936" h="1915" extrusionOk="0">
                  <a:moveTo>
                    <a:pt x="1" y="1"/>
                  </a:moveTo>
                  <a:lnTo>
                    <a:pt x="1" y="1915"/>
                  </a:lnTo>
                  <a:lnTo>
                    <a:pt x="1935" y="1915"/>
                  </a:lnTo>
                  <a:lnTo>
                    <a:pt x="1935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29"/>
            <p:cNvSpPr/>
            <p:nvPr/>
          </p:nvSpPr>
          <p:spPr>
            <a:xfrm>
              <a:off x="7127782" y="2175781"/>
              <a:ext cx="90682" cy="269189"/>
            </a:xfrm>
            <a:custGeom>
              <a:avLst/>
              <a:gdLst/>
              <a:ahLst/>
              <a:cxnLst/>
              <a:rect l="l" t="t" r="r" b="b"/>
              <a:pathLst>
                <a:path w="1936" h="5747" extrusionOk="0">
                  <a:moveTo>
                    <a:pt x="1" y="1"/>
                  </a:moveTo>
                  <a:lnTo>
                    <a:pt x="1" y="1917"/>
                  </a:lnTo>
                  <a:lnTo>
                    <a:pt x="1" y="3831"/>
                  </a:lnTo>
                  <a:lnTo>
                    <a:pt x="1" y="5747"/>
                  </a:lnTo>
                  <a:lnTo>
                    <a:pt x="1935" y="5747"/>
                  </a:lnTo>
                  <a:lnTo>
                    <a:pt x="1935" y="3831"/>
                  </a:lnTo>
                  <a:lnTo>
                    <a:pt x="1935" y="1917"/>
                  </a:lnTo>
                  <a:lnTo>
                    <a:pt x="1935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29"/>
            <p:cNvSpPr/>
            <p:nvPr/>
          </p:nvSpPr>
          <p:spPr>
            <a:xfrm>
              <a:off x="6409177" y="2804652"/>
              <a:ext cx="718666" cy="89792"/>
            </a:xfrm>
            <a:custGeom>
              <a:avLst/>
              <a:gdLst/>
              <a:ahLst/>
              <a:cxnLst/>
              <a:rect l="l" t="t" r="r" b="b"/>
              <a:pathLst>
                <a:path w="15343" h="1917" extrusionOk="0">
                  <a:moveTo>
                    <a:pt x="1" y="0"/>
                  </a:moveTo>
                  <a:lnTo>
                    <a:pt x="1" y="1916"/>
                  </a:lnTo>
                  <a:lnTo>
                    <a:pt x="15343" y="1916"/>
                  </a:lnTo>
                  <a:lnTo>
                    <a:pt x="15343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29"/>
            <p:cNvSpPr/>
            <p:nvPr/>
          </p:nvSpPr>
          <p:spPr>
            <a:xfrm>
              <a:off x="6948389" y="2355178"/>
              <a:ext cx="89699" cy="270079"/>
            </a:xfrm>
            <a:custGeom>
              <a:avLst/>
              <a:gdLst/>
              <a:ahLst/>
              <a:cxnLst/>
              <a:rect l="l" t="t" r="r" b="b"/>
              <a:pathLst>
                <a:path w="1915" h="5766" extrusionOk="0">
                  <a:moveTo>
                    <a:pt x="0" y="1"/>
                  </a:moveTo>
                  <a:lnTo>
                    <a:pt x="0" y="1917"/>
                  </a:lnTo>
                  <a:lnTo>
                    <a:pt x="0" y="3852"/>
                  </a:lnTo>
                  <a:lnTo>
                    <a:pt x="0" y="5766"/>
                  </a:lnTo>
                  <a:lnTo>
                    <a:pt x="1915" y="5766"/>
                  </a:lnTo>
                  <a:lnTo>
                    <a:pt x="1915" y="3852"/>
                  </a:lnTo>
                  <a:lnTo>
                    <a:pt x="1915" y="1917"/>
                  </a:lnTo>
                  <a:lnTo>
                    <a:pt x="1915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29"/>
            <p:cNvSpPr/>
            <p:nvPr/>
          </p:nvSpPr>
          <p:spPr>
            <a:xfrm>
              <a:off x="6948389" y="2175781"/>
              <a:ext cx="89699" cy="89792"/>
            </a:xfrm>
            <a:custGeom>
              <a:avLst/>
              <a:gdLst/>
              <a:ahLst/>
              <a:cxnLst/>
              <a:rect l="l" t="t" r="r" b="b"/>
              <a:pathLst>
                <a:path w="1915" h="1917" extrusionOk="0">
                  <a:moveTo>
                    <a:pt x="0" y="1"/>
                  </a:moveTo>
                  <a:lnTo>
                    <a:pt x="0" y="1917"/>
                  </a:lnTo>
                  <a:lnTo>
                    <a:pt x="1915" y="1917"/>
                  </a:lnTo>
                  <a:lnTo>
                    <a:pt x="1915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29"/>
            <p:cNvSpPr/>
            <p:nvPr/>
          </p:nvSpPr>
          <p:spPr>
            <a:xfrm>
              <a:off x="6462620" y="2175779"/>
              <a:ext cx="359778" cy="449478"/>
            </a:xfrm>
            <a:custGeom>
              <a:avLst/>
              <a:gdLst/>
              <a:ahLst/>
              <a:cxnLst/>
              <a:rect l="l" t="t" r="r" b="b"/>
              <a:pathLst>
                <a:path w="7681" h="9596" extrusionOk="0">
                  <a:moveTo>
                    <a:pt x="1" y="1"/>
                  </a:moveTo>
                  <a:lnTo>
                    <a:pt x="1" y="1917"/>
                  </a:lnTo>
                  <a:lnTo>
                    <a:pt x="1" y="3831"/>
                  </a:lnTo>
                  <a:lnTo>
                    <a:pt x="1" y="5747"/>
                  </a:lnTo>
                  <a:lnTo>
                    <a:pt x="1" y="7682"/>
                  </a:lnTo>
                  <a:lnTo>
                    <a:pt x="1" y="9596"/>
                  </a:lnTo>
                  <a:lnTo>
                    <a:pt x="1915" y="9596"/>
                  </a:lnTo>
                  <a:lnTo>
                    <a:pt x="1915" y="7682"/>
                  </a:lnTo>
                  <a:lnTo>
                    <a:pt x="1915" y="5747"/>
                  </a:lnTo>
                  <a:lnTo>
                    <a:pt x="5746" y="5747"/>
                  </a:lnTo>
                  <a:lnTo>
                    <a:pt x="5746" y="7682"/>
                  </a:lnTo>
                  <a:lnTo>
                    <a:pt x="5746" y="9596"/>
                  </a:lnTo>
                  <a:lnTo>
                    <a:pt x="7680" y="9596"/>
                  </a:lnTo>
                  <a:lnTo>
                    <a:pt x="7680" y="7682"/>
                  </a:lnTo>
                  <a:lnTo>
                    <a:pt x="7680" y="5747"/>
                  </a:lnTo>
                  <a:lnTo>
                    <a:pt x="7680" y="3831"/>
                  </a:lnTo>
                  <a:lnTo>
                    <a:pt x="7680" y="1917"/>
                  </a:lnTo>
                  <a:lnTo>
                    <a:pt x="7680" y="1"/>
                  </a:lnTo>
                  <a:lnTo>
                    <a:pt x="5746" y="1"/>
                  </a:lnTo>
                  <a:lnTo>
                    <a:pt x="5746" y="1917"/>
                  </a:lnTo>
                  <a:lnTo>
                    <a:pt x="5746" y="3831"/>
                  </a:lnTo>
                  <a:lnTo>
                    <a:pt x="1915" y="3831"/>
                  </a:lnTo>
                  <a:lnTo>
                    <a:pt x="1915" y="1917"/>
                  </a:lnTo>
                  <a:lnTo>
                    <a:pt x="1915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2" name="Google Shape;222;p29"/>
            <p:cNvSpPr/>
            <p:nvPr/>
          </p:nvSpPr>
          <p:spPr>
            <a:xfrm>
              <a:off x="6318590" y="2714954"/>
              <a:ext cx="90635" cy="89745"/>
            </a:xfrm>
            <a:custGeom>
              <a:avLst/>
              <a:gdLst/>
              <a:ahLst/>
              <a:cxnLst/>
              <a:rect l="l" t="t" r="r" b="b"/>
              <a:pathLst>
                <a:path w="1935" h="1916" extrusionOk="0">
                  <a:moveTo>
                    <a:pt x="0" y="1"/>
                  </a:moveTo>
                  <a:lnTo>
                    <a:pt x="0" y="1915"/>
                  </a:lnTo>
                  <a:lnTo>
                    <a:pt x="1935" y="1915"/>
                  </a:lnTo>
                  <a:lnTo>
                    <a:pt x="1935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29"/>
            <p:cNvSpPr/>
            <p:nvPr/>
          </p:nvSpPr>
          <p:spPr>
            <a:xfrm>
              <a:off x="6318590" y="1995495"/>
              <a:ext cx="90635" cy="90682"/>
            </a:xfrm>
            <a:custGeom>
              <a:avLst/>
              <a:gdLst/>
              <a:ahLst/>
              <a:cxnLst/>
              <a:rect l="l" t="t" r="r" b="b"/>
              <a:pathLst>
                <a:path w="1935" h="1936" extrusionOk="0">
                  <a:moveTo>
                    <a:pt x="0" y="1"/>
                  </a:moveTo>
                  <a:lnTo>
                    <a:pt x="0" y="1935"/>
                  </a:lnTo>
                  <a:lnTo>
                    <a:pt x="1935" y="1935"/>
                  </a:lnTo>
                  <a:lnTo>
                    <a:pt x="1935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29"/>
            <p:cNvSpPr/>
            <p:nvPr/>
          </p:nvSpPr>
          <p:spPr>
            <a:xfrm>
              <a:off x="6228894" y="2625256"/>
              <a:ext cx="89745" cy="89745"/>
            </a:xfrm>
            <a:custGeom>
              <a:avLst/>
              <a:gdLst/>
              <a:ahLst/>
              <a:cxnLst/>
              <a:rect l="l" t="t" r="r" b="b"/>
              <a:pathLst>
                <a:path w="1916" h="1916" extrusionOk="0">
                  <a:moveTo>
                    <a:pt x="1" y="0"/>
                  </a:moveTo>
                  <a:lnTo>
                    <a:pt x="1" y="1916"/>
                  </a:lnTo>
                  <a:lnTo>
                    <a:pt x="1915" y="1916"/>
                  </a:lnTo>
                  <a:lnTo>
                    <a:pt x="1915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29"/>
            <p:cNvSpPr/>
            <p:nvPr/>
          </p:nvSpPr>
          <p:spPr>
            <a:xfrm>
              <a:off x="6228894" y="2086130"/>
              <a:ext cx="89745" cy="89699"/>
            </a:xfrm>
            <a:custGeom>
              <a:avLst/>
              <a:gdLst/>
              <a:ahLst/>
              <a:cxnLst/>
              <a:rect l="l" t="t" r="r" b="b"/>
              <a:pathLst>
                <a:path w="1916" h="1915" extrusionOk="0">
                  <a:moveTo>
                    <a:pt x="1" y="0"/>
                  </a:moveTo>
                  <a:lnTo>
                    <a:pt x="1" y="1915"/>
                  </a:lnTo>
                  <a:lnTo>
                    <a:pt x="1915" y="1915"/>
                  </a:lnTo>
                  <a:lnTo>
                    <a:pt x="1915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29"/>
            <p:cNvSpPr/>
            <p:nvPr/>
          </p:nvSpPr>
          <p:spPr>
            <a:xfrm>
              <a:off x="6139150" y="2175781"/>
              <a:ext cx="89792" cy="449477"/>
            </a:xfrm>
            <a:custGeom>
              <a:avLst/>
              <a:gdLst/>
              <a:ahLst/>
              <a:cxnLst/>
              <a:rect l="l" t="t" r="r" b="b"/>
              <a:pathLst>
                <a:path w="1917" h="9596" extrusionOk="0">
                  <a:moveTo>
                    <a:pt x="1" y="1"/>
                  </a:moveTo>
                  <a:lnTo>
                    <a:pt x="1" y="1917"/>
                  </a:lnTo>
                  <a:lnTo>
                    <a:pt x="1" y="3831"/>
                  </a:lnTo>
                  <a:lnTo>
                    <a:pt x="1" y="5747"/>
                  </a:lnTo>
                  <a:lnTo>
                    <a:pt x="1" y="7682"/>
                  </a:lnTo>
                  <a:lnTo>
                    <a:pt x="1" y="9596"/>
                  </a:lnTo>
                  <a:lnTo>
                    <a:pt x="1917" y="9596"/>
                  </a:lnTo>
                  <a:lnTo>
                    <a:pt x="1917" y="7682"/>
                  </a:lnTo>
                  <a:lnTo>
                    <a:pt x="1917" y="5747"/>
                  </a:lnTo>
                  <a:lnTo>
                    <a:pt x="1917" y="3831"/>
                  </a:lnTo>
                  <a:lnTo>
                    <a:pt x="1917" y="1917"/>
                  </a:lnTo>
                  <a:lnTo>
                    <a:pt x="1917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3"/>
          <p:cNvSpPr txBox="1">
            <a:spLocks noGrp="1"/>
          </p:cNvSpPr>
          <p:nvPr>
            <p:ph type="title"/>
          </p:nvPr>
        </p:nvSpPr>
        <p:spPr>
          <a:xfrm>
            <a:off x="1377300" y="540000"/>
            <a:ext cx="735203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/>
              <a:t>Fonctionnalités «modification du stock » </a:t>
            </a:r>
            <a:endParaRPr dirty="0"/>
          </a:p>
        </p:txBody>
      </p:sp>
      <p:grpSp>
        <p:nvGrpSpPr>
          <p:cNvPr id="288" name="Google Shape;288;p33"/>
          <p:cNvGrpSpPr/>
          <p:nvPr/>
        </p:nvGrpSpPr>
        <p:grpSpPr>
          <a:xfrm>
            <a:off x="839933" y="636728"/>
            <a:ext cx="395073" cy="379510"/>
            <a:chOff x="6235275" y="2141225"/>
            <a:chExt cx="319225" cy="306650"/>
          </a:xfrm>
        </p:grpSpPr>
        <p:sp>
          <p:nvSpPr>
            <p:cNvPr id="289" name="Google Shape;289;p33"/>
            <p:cNvSpPr/>
            <p:nvPr/>
          </p:nvSpPr>
          <p:spPr>
            <a:xfrm>
              <a:off x="6269125" y="2175075"/>
              <a:ext cx="33900" cy="34350"/>
            </a:xfrm>
            <a:custGeom>
              <a:avLst/>
              <a:gdLst/>
              <a:ahLst/>
              <a:cxnLst/>
              <a:rect l="l" t="t" r="r" b="b"/>
              <a:pathLst>
                <a:path w="1356" h="1374" extrusionOk="0">
                  <a:moveTo>
                    <a:pt x="1" y="0"/>
                  </a:moveTo>
                  <a:lnTo>
                    <a:pt x="1" y="1373"/>
                  </a:lnTo>
                  <a:lnTo>
                    <a:pt x="1355" y="1373"/>
                  </a:lnTo>
                  <a:lnTo>
                    <a:pt x="1355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33"/>
            <p:cNvSpPr/>
            <p:nvPr/>
          </p:nvSpPr>
          <p:spPr>
            <a:xfrm>
              <a:off x="6235275" y="2209400"/>
              <a:ext cx="33875" cy="101575"/>
            </a:xfrm>
            <a:custGeom>
              <a:avLst/>
              <a:gdLst/>
              <a:ahLst/>
              <a:cxnLst/>
              <a:rect l="l" t="t" r="r" b="b"/>
              <a:pathLst>
                <a:path w="1355" h="4063" extrusionOk="0">
                  <a:moveTo>
                    <a:pt x="1" y="0"/>
                  </a:moveTo>
                  <a:lnTo>
                    <a:pt x="1" y="1354"/>
                  </a:lnTo>
                  <a:lnTo>
                    <a:pt x="1" y="2708"/>
                  </a:lnTo>
                  <a:lnTo>
                    <a:pt x="1" y="4063"/>
                  </a:lnTo>
                  <a:lnTo>
                    <a:pt x="1355" y="4063"/>
                  </a:lnTo>
                  <a:lnTo>
                    <a:pt x="1355" y="2708"/>
                  </a:lnTo>
                  <a:lnTo>
                    <a:pt x="1355" y="1354"/>
                  </a:lnTo>
                  <a:lnTo>
                    <a:pt x="1355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33"/>
            <p:cNvSpPr/>
            <p:nvPr/>
          </p:nvSpPr>
          <p:spPr>
            <a:xfrm>
              <a:off x="6520625" y="2209400"/>
              <a:ext cx="33875" cy="101575"/>
            </a:xfrm>
            <a:custGeom>
              <a:avLst/>
              <a:gdLst/>
              <a:ahLst/>
              <a:cxnLst/>
              <a:rect l="l" t="t" r="r" b="b"/>
              <a:pathLst>
                <a:path w="1355" h="4063" extrusionOk="0">
                  <a:moveTo>
                    <a:pt x="1" y="0"/>
                  </a:moveTo>
                  <a:lnTo>
                    <a:pt x="1" y="1354"/>
                  </a:lnTo>
                  <a:lnTo>
                    <a:pt x="1" y="2708"/>
                  </a:lnTo>
                  <a:lnTo>
                    <a:pt x="1" y="4063"/>
                  </a:lnTo>
                  <a:lnTo>
                    <a:pt x="1355" y="4063"/>
                  </a:lnTo>
                  <a:lnTo>
                    <a:pt x="1355" y="2708"/>
                  </a:lnTo>
                  <a:lnTo>
                    <a:pt x="1355" y="1354"/>
                  </a:lnTo>
                  <a:lnTo>
                    <a:pt x="1355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33"/>
            <p:cNvSpPr/>
            <p:nvPr/>
          </p:nvSpPr>
          <p:spPr>
            <a:xfrm>
              <a:off x="6303000" y="2141225"/>
              <a:ext cx="183325" cy="33875"/>
            </a:xfrm>
            <a:custGeom>
              <a:avLst/>
              <a:gdLst/>
              <a:ahLst/>
              <a:cxnLst/>
              <a:rect l="l" t="t" r="r" b="b"/>
              <a:pathLst>
                <a:path w="7333" h="1355" extrusionOk="0">
                  <a:moveTo>
                    <a:pt x="0" y="0"/>
                  </a:moveTo>
                  <a:lnTo>
                    <a:pt x="0" y="986"/>
                  </a:lnTo>
                  <a:lnTo>
                    <a:pt x="0" y="1354"/>
                  </a:lnTo>
                  <a:lnTo>
                    <a:pt x="7333" y="1354"/>
                  </a:lnTo>
                  <a:lnTo>
                    <a:pt x="7333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33"/>
            <p:cNvSpPr/>
            <p:nvPr/>
          </p:nvSpPr>
          <p:spPr>
            <a:xfrm>
              <a:off x="6486300" y="2310950"/>
              <a:ext cx="34350" cy="33875"/>
            </a:xfrm>
            <a:custGeom>
              <a:avLst/>
              <a:gdLst/>
              <a:ahLst/>
              <a:cxnLst/>
              <a:rect l="l" t="t" r="r" b="b"/>
              <a:pathLst>
                <a:path w="1374" h="1355" extrusionOk="0">
                  <a:moveTo>
                    <a:pt x="1" y="1"/>
                  </a:moveTo>
                  <a:lnTo>
                    <a:pt x="1" y="1355"/>
                  </a:lnTo>
                  <a:lnTo>
                    <a:pt x="1374" y="1355"/>
                  </a:lnTo>
                  <a:lnTo>
                    <a:pt x="1374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33"/>
            <p:cNvSpPr/>
            <p:nvPr/>
          </p:nvSpPr>
          <p:spPr>
            <a:xfrm>
              <a:off x="6303000" y="2344800"/>
              <a:ext cx="183325" cy="103075"/>
            </a:xfrm>
            <a:custGeom>
              <a:avLst/>
              <a:gdLst/>
              <a:ahLst/>
              <a:cxnLst/>
              <a:rect l="l" t="t" r="r" b="b"/>
              <a:pathLst>
                <a:path w="7333" h="4123" extrusionOk="0">
                  <a:moveTo>
                    <a:pt x="0" y="1"/>
                  </a:moveTo>
                  <a:lnTo>
                    <a:pt x="0" y="988"/>
                  </a:lnTo>
                  <a:lnTo>
                    <a:pt x="0" y="1375"/>
                  </a:lnTo>
                  <a:lnTo>
                    <a:pt x="2051" y="1375"/>
                  </a:lnTo>
                  <a:lnTo>
                    <a:pt x="2051" y="2284"/>
                  </a:lnTo>
                  <a:lnTo>
                    <a:pt x="2961" y="2284"/>
                  </a:lnTo>
                  <a:lnTo>
                    <a:pt x="2961" y="3194"/>
                  </a:lnTo>
                  <a:lnTo>
                    <a:pt x="3425" y="3194"/>
                  </a:lnTo>
                  <a:lnTo>
                    <a:pt x="3425" y="4122"/>
                  </a:lnTo>
                  <a:lnTo>
                    <a:pt x="4354" y="4122"/>
                  </a:lnTo>
                  <a:lnTo>
                    <a:pt x="4354" y="3194"/>
                  </a:lnTo>
                  <a:lnTo>
                    <a:pt x="4798" y="3194"/>
                  </a:lnTo>
                  <a:lnTo>
                    <a:pt x="4798" y="2284"/>
                  </a:lnTo>
                  <a:lnTo>
                    <a:pt x="5669" y="2284"/>
                  </a:lnTo>
                  <a:lnTo>
                    <a:pt x="5669" y="1375"/>
                  </a:lnTo>
                  <a:lnTo>
                    <a:pt x="7333" y="1375"/>
                  </a:lnTo>
                  <a:lnTo>
                    <a:pt x="7333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33"/>
            <p:cNvSpPr/>
            <p:nvPr/>
          </p:nvSpPr>
          <p:spPr>
            <a:xfrm>
              <a:off x="6269125" y="2310950"/>
              <a:ext cx="33900" cy="33875"/>
            </a:xfrm>
            <a:custGeom>
              <a:avLst/>
              <a:gdLst/>
              <a:ahLst/>
              <a:cxnLst/>
              <a:rect l="l" t="t" r="r" b="b"/>
              <a:pathLst>
                <a:path w="1356" h="1355" extrusionOk="0">
                  <a:moveTo>
                    <a:pt x="1" y="1"/>
                  </a:moveTo>
                  <a:lnTo>
                    <a:pt x="1" y="1355"/>
                  </a:lnTo>
                  <a:lnTo>
                    <a:pt x="1355" y="1355"/>
                  </a:lnTo>
                  <a:lnTo>
                    <a:pt x="1355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33"/>
            <p:cNvSpPr/>
            <p:nvPr/>
          </p:nvSpPr>
          <p:spPr>
            <a:xfrm>
              <a:off x="6486300" y="2175075"/>
              <a:ext cx="34350" cy="34350"/>
            </a:xfrm>
            <a:custGeom>
              <a:avLst/>
              <a:gdLst/>
              <a:ahLst/>
              <a:cxnLst/>
              <a:rect l="l" t="t" r="r" b="b"/>
              <a:pathLst>
                <a:path w="1374" h="1374" extrusionOk="0">
                  <a:moveTo>
                    <a:pt x="1" y="0"/>
                  </a:moveTo>
                  <a:lnTo>
                    <a:pt x="1" y="1373"/>
                  </a:lnTo>
                  <a:lnTo>
                    <a:pt x="1374" y="1373"/>
                  </a:lnTo>
                  <a:lnTo>
                    <a:pt x="1374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33"/>
            <p:cNvSpPr/>
            <p:nvPr/>
          </p:nvSpPr>
          <p:spPr>
            <a:xfrm>
              <a:off x="6331550" y="2243250"/>
              <a:ext cx="33875" cy="33875"/>
            </a:xfrm>
            <a:custGeom>
              <a:avLst/>
              <a:gdLst/>
              <a:ahLst/>
              <a:cxnLst/>
              <a:rect l="l" t="t" r="r" b="b"/>
              <a:pathLst>
                <a:path w="1355" h="1355" extrusionOk="0">
                  <a:moveTo>
                    <a:pt x="0" y="0"/>
                  </a:moveTo>
                  <a:lnTo>
                    <a:pt x="0" y="1354"/>
                  </a:lnTo>
                  <a:lnTo>
                    <a:pt x="1355" y="1354"/>
                  </a:lnTo>
                  <a:lnTo>
                    <a:pt x="1355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33"/>
            <p:cNvSpPr/>
            <p:nvPr/>
          </p:nvSpPr>
          <p:spPr>
            <a:xfrm>
              <a:off x="6382300" y="2243250"/>
              <a:ext cx="34400" cy="33875"/>
            </a:xfrm>
            <a:custGeom>
              <a:avLst/>
              <a:gdLst/>
              <a:ahLst/>
              <a:cxnLst/>
              <a:rect l="l" t="t" r="r" b="b"/>
              <a:pathLst>
                <a:path w="1376" h="1355" extrusionOk="0">
                  <a:moveTo>
                    <a:pt x="1" y="0"/>
                  </a:moveTo>
                  <a:lnTo>
                    <a:pt x="1" y="1354"/>
                  </a:lnTo>
                  <a:lnTo>
                    <a:pt x="1375" y="1354"/>
                  </a:lnTo>
                  <a:lnTo>
                    <a:pt x="1375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33"/>
            <p:cNvSpPr/>
            <p:nvPr/>
          </p:nvSpPr>
          <p:spPr>
            <a:xfrm>
              <a:off x="6432150" y="2243250"/>
              <a:ext cx="33875" cy="33875"/>
            </a:xfrm>
            <a:custGeom>
              <a:avLst/>
              <a:gdLst/>
              <a:ahLst/>
              <a:cxnLst/>
              <a:rect l="l" t="t" r="r" b="b"/>
              <a:pathLst>
                <a:path w="1355" h="1355" extrusionOk="0">
                  <a:moveTo>
                    <a:pt x="0" y="0"/>
                  </a:moveTo>
                  <a:lnTo>
                    <a:pt x="0" y="1354"/>
                  </a:lnTo>
                  <a:lnTo>
                    <a:pt x="1354" y="1354"/>
                  </a:lnTo>
                  <a:lnTo>
                    <a:pt x="1354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2023-01-10 19-10-17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910" end="2501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93082" y="1371600"/>
            <a:ext cx="6422065" cy="3612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775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3" name="Google Shape;1483;p41"/>
          <p:cNvSpPr txBox="1">
            <a:spLocks noGrp="1"/>
          </p:cNvSpPr>
          <p:nvPr>
            <p:ph type="body" idx="4294967295"/>
          </p:nvPr>
        </p:nvSpPr>
        <p:spPr>
          <a:xfrm>
            <a:off x="571144" y="1547950"/>
            <a:ext cx="3713777" cy="19321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fr-FR" sz="1600" dirty="0" smtClean="0">
                <a:solidFill>
                  <a:srgbClr val="FFA0FF"/>
                </a:solidFill>
              </a:rPr>
              <a:t>L</a:t>
            </a:r>
            <a:r>
              <a:rPr lang="en" sz="1600" dirty="0" smtClean="0">
                <a:solidFill>
                  <a:srgbClr val="FFA0FF"/>
                </a:solidFill>
              </a:rPr>
              <a:t>e manager ne possede que la fonction search and affichage du stock.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fr-FR" sz="1600" dirty="0" smtClean="0"/>
              <a:t>L</a:t>
            </a:r>
            <a:r>
              <a:rPr lang="en" sz="1600" dirty="0" smtClean="0"/>
              <a:t>e manager peut ajouter et supprimer les patients similairement a admin</a:t>
            </a:r>
            <a:endParaRPr dirty="0">
              <a:solidFill>
                <a:srgbClr val="FFA0FF"/>
              </a:solidFill>
            </a:endParaRPr>
          </a:p>
        </p:txBody>
      </p:sp>
      <p:grpSp>
        <p:nvGrpSpPr>
          <p:cNvPr id="1484" name="Google Shape;1484;p41"/>
          <p:cNvGrpSpPr/>
          <p:nvPr/>
        </p:nvGrpSpPr>
        <p:grpSpPr>
          <a:xfrm>
            <a:off x="839933" y="636728"/>
            <a:ext cx="395073" cy="379510"/>
            <a:chOff x="6235275" y="2141225"/>
            <a:chExt cx="319225" cy="306650"/>
          </a:xfrm>
        </p:grpSpPr>
        <p:sp>
          <p:nvSpPr>
            <p:cNvPr id="1485" name="Google Shape;1485;p41"/>
            <p:cNvSpPr/>
            <p:nvPr/>
          </p:nvSpPr>
          <p:spPr>
            <a:xfrm>
              <a:off x="6269125" y="2175075"/>
              <a:ext cx="33900" cy="34350"/>
            </a:xfrm>
            <a:custGeom>
              <a:avLst/>
              <a:gdLst/>
              <a:ahLst/>
              <a:cxnLst/>
              <a:rect l="l" t="t" r="r" b="b"/>
              <a:pathLst>
                <a:path w="1356" h="1374" extrusionOk="0">
                  <a:moveTo>
                    <a:pt x="1" y="0"/>
                  </a:moveTo>
                  <a:lnTo>
                    <a:pt x="1" y="1373"/>
                  </a:lnTo>
                  <a:lnTo>
                    <a:pt x="1355" y="1373"/>
                  </a:lnTo>
                  <a:lnTo>
                    <a:pt x="1355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41"/>
            <p:cNvSpPr/>
            <p:nvPr/>
          </p:nvSpPr>
          <p:spPr>
            <a:xfrm>
              <a:off x="6235275" y="2209400"/>
              <a:ext cx="33875" cy="101575"/>
            </a:xfrm>
            <a:custGeom>
              <a:avLst/>
              <a:gdLst/>
              <a:ahLst/>
              <a:cxnLst/>
              <a:rect l="l" t="t" r="r" b="b"/>
              <a:pathLst>
                <a:path w="1355" h="4063" extrusionOk="0">
                  <a:moveTo>
                    <a:pt x="1" y="0"/>
                  </a:moveTo>
                  <a:lnTo>
                    <a:pt x="1" y="1354"/>
                  </a:lnTo>
                  <a:lnTo>
                    <a:pt x="1" y="2708"/>
                  </a:lnTo>
                  <a:lnTo>
                    <a:pt x="1" y="4063"/>
                  </a:lnTo>
                  <a:lnTo>
                    <a:pt x="1355" y="4063"/>
                  </a:lnTo>
                  <a:lnTo>
                    <a:pt x="1355" y="2708"/>
                  </a:lnTo>
                  <a:lnTo>
                    <a:pt x="1355" y="1354"/>
                  </a:lnTo>
                  <a:lnTo>
                    <a:pt x="1355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41"/>
            <p:cNvSpPr/>
            <p:nvPr/>
          </p:nvSpPr>
          <p:spPr>
            <a:xfrm>
              <a:off x="6520625" y="2209400"/>
              <a:ext cx="33875" cy="101575"/>
            </a:xfrm>
            <a:custGeom>
              <a:avLst/>
              <a:gdLst/>
              <a:ahLst/>
              <a:cxnLst/>
              <a:rect l="l" t="t" r="r" b="b"/>
              <a:pathLst>
                <a:path w="1355" h="4063" extrusionOk="0">
                  <a:moveTo>
                    <a:pt x="1" y="0"/>
                  </a:moveTo>
                  <a:lnTo>
                    <a:pt x="1" y="1354"/>
                  </a:lnTo>
                  <a:lnTo>
                    <a:pt x="1" y="2708"/>
                  </a:lnTo>
                  <a:lnTo>
                    <a:pt x="1" y="4063"/>
                  </a:lnTo>
                  <a:lnTo>
                    <a:pt x="1355" y="4063"/>
                  </a:lnTo>
                  <a:lnTo>
                    <a:pt x="1355" y="2708"/>
                  </a:lnTo>
                  <a:lnTo>
                    <a:pt x="1355" y="1354"/>
                  </a:lnTo>
                  <a:lnTo>
                    <a:pt x="1355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41"/>
            <p:cNvSpPr/>
            <p:nvPr/>
          </p:nvSpPr>
          <p:spPr>
            <a:xfrm>
              <a:off x="6303000" y="2141225"/>
              <a:ext cx="183325" cy="33875"/>
            </a:xfrm>
            <a:custGeom>
              <a:avLst/>
              <a:gdLst/>
              <a:ahLst/>
              <a:cxnLst/>
              <a:rect l="l" t="t" r="r" b="b"/>
              <a:pathLst>
                <a:path w="7333" h="1355" extrusionOk="0">
                  <a:moveTo>
                    <a:pt x="0" y="0"/>
                  </a:moveTo>
                  <a:lnTo>
                    <a:pt x="0" y="986"/>
                  </a:lnTo>
                  <a:lnTo>
                    <a:pt x="0" y="1354"/>
                  </a:lnTo>
                  <a:lnTo>
                    <a:pt x="7333" y="1354"/>
                  </a:lnTo>
                  <a:lnTo>
                    <a:pt x="7333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p41"/>
            <p:cNvSpPr/>
            <p:nvPr/>
          </p:nvSpPr>
          <p:spPr>
            <a:xfrm>
              <a:off x="6486300" y="2310950"/>
              <a:ext cx="34350" cy="33875"/>
            </a:xfrm>
            <a:custGeom>
              <a:avLst/>
              <a:gdLst/>
              <a:ahLst/>
              <a:cxnLst/>
              <a:rect l="l" t="t" r="r" b="b"/>
              <a:pathLst>
                <a:path w="1374" h="1355" extrusionOk="0">
                  <a:moveTo>
                    <a:pt x="1" y="1"/>
                  </a:moveTo>
                  <a:lnTo>
                    <a:pt x="1" y="1355"/>
                  </a:lnTo>
                  <a:lnTo>
                    <a:pt x="1374" y="1355"/>
                  </a:lnTo>
                  <a:lnTo>
                    <a:pt x="1374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41"/>
            <p:cNvSpPr/>
            <p:nvPr/>
          </p:nvSpPr>
          <p:spPr>
            <a:xfrm>
              <a:off x="6303000" y="2344800"/>
              <a:ext cx="183325" cy="103075"/>
            </a:xfrm>
            <a:custGeom>
              <a:avLst/>
              <a:gdLst/>
              <a:ahLst/>
              <a:cxnLst/>
              <a:rect l="l" t="t" r="r" b="b"/>
              <a:pathLst>
                <a:path w="7333" h="4123" extrusionOk="0">
                  <a:moveTo>
                    <a:pt x="0" y="1"/>
                  </a:moveTo>
                  <a:lnTo>
                    <a:pt x="0" y="988"/>
                  </a:lnTo>
                  <a:lnTo>
                    <a:pt x="0" y="1375"/>
                  </a:lnTo>
                  <a:lnTo>
                    <a:pt x="2051" y="1375"/>
                  </a:lnTo>
                  <a:lnTo>
                    <a:pt x="2051" y="2284"/>
                  </a:lnTo>
                  <a:lnTo>
                    <a:pt x="2961" y="2284"/>
                  </a:lnTo>
                  <a:lnTo>
                    <a:pt x="2961" y="3194"/>
                  </a:lnTo>
                  <a:lnTo>
                    <a:pt x="3425" y="3194"/>
                  </a:lnTo>
                  <a:lnTo>
                    <a:pt x="3425" y="4122"/>
                  </a:lnTo>
                  <a:lnTo>
                    <a:pt x="4354" y="4122"/>
                  </a:lnTo>
                  <a:lnTo>
                    <a:pt x="4354" y="3194"/>
                  </a:lnTo>
                  <a:lnTo>
                    <a:pt x="4798" y="3194"/>
                  </a:lnTo>
                  <a:lnTo>
                    <a:pt x="4798" y="2284"/>
                  </a:lnTo>
                  <a:lnTo>
                    <a:pt x="5669" y="2284"/>
                  </a:lnTo>
                  <a:lnTo>
                    <a:pt x="5669" y="1375"/>
                  </a:lnTo>
                  <a:lnTo>
                    <a:pt x="7333" y="1375"/>
                  </a:lnTo>
                  <a:lnTo>
                    <a:pt x="7333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41"/>
            <p:cNvSpPr/>
            <p:nvPr/>
          </p:nvSpPr>
          <p:spPr>
            <a:xfrm>
              <a:off x="6269125" y="2310950"/>
              <a:ext cx="33900" cy="33875"/>
            </a:xfrm>
            <a:custGeom>
              <a:avLst/>
              <a:gdLst/>
              <a:ahLst/>
              <a:cxnLst/>
              <a:rect l="l" t="t" r="r" b="b"/>
              <a:pathLst>
                <a:path w="1356" h="1355" extrusionOk="0">
                  <a:moveTo>
                    <a:pt x="1" y="1"/>
                  </a:moveTo>
                  <a:lnTo>
                    <a:pt x="1" y="1355"/>
                  </a:lnTo>
                  <a:lnTo>
                    <a:pt x="1355" y="1355"/>
                  </a:lnTo>
                  <a:lnTo>
                    <a:pt x="1355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41"/>
            <p:cNvSpPr/>
            <p:nvPr/>
          </p:nvSpPr>
          <p:spPr>
            <a:xfrm>
              <a:off x="6486300" y="2175075"/>
              <a:ext cx="34350" cy="34350"/>
            </a:xfrm>
            <a:custGeom>
              <a:avLst/>
              <a:gdLst/>
              <a:ahLst/>
              <a:cxnLst/>
              <a:rect l="l" t="t" r="r" b="b"/>
              <a:pathLst>
                <a:path w="1374" h="1374" extrusionOk="0">
                  <a:moveTo>
                    <a:pt x="1" y="0"/>
                  </a:moveTo>
                  <a:lnTo>
                    <a:pt x="1" y="1373"/>
                  </a:lnTo>
                  <a:lnTo>
                    <a:pt x="1374" y="1373"/>
                  </a:lnTo>
                  <a:lnTo>
                    <a:pt x="1374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41"/>
            <p:cNvSpPr/>
            <p:nvPr/>
          </p:nvSpPr>
          <p:spPr>
            <a:xfrm>
              <a:off x="6331550" y="2243250"/>
              <a:ext cx="33875" cy="33875"/>
            </a:xfrm>
            <a:custGeom>
              <a:avLst/>
              <a:gdLst/>
              <a:ahLst/>
              <a:cxnLst/>
              <a:rect l="l" t="t" r="r" b="b"/>
              <a:pathLst>
                <a:path w="1355" h="1355" extrusionOk="0">
                  <a:moveTo>
                    <a:pt x="0" y="0"/>
                  </a:moveTo>
                  <a:lnTo>
                    <a:pt x="0" y="1354"/>
                  </a:lnTo>
                  <a:lnTo>
                    <a:pt x="1355" y="1354"/>
                  </a:lnTo>
                  <a:lnTo>
                    <a:pt x="1355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41"/>
            <p:cNvSpPr/>
            <p:nvPr/>
          </p:nvSpPr>
          <p:spPr>
            <a:xfrm>
              <a:off x="6382300" y="2243250"/>
              <a:ext cx="34400" cy="33875"/>
            </a:xfrm>
            <a:custGeom>
              <a:avLst/>
              <a:gdLst/>
              <a:ahLst/>
              <a:cxnLst/>
              <a:rect l="l" t="t" r="r" b="b"/>
              <a:pathLst>
                <a:path w="1376" h="1355" extrusionOk="0">
                  <a:moveTo>
                    <a:pt x="1" y="0"/>
                  </a:moveTo>
                  <a:lnTo>
                    <a:pt x="1" y="1354"/>
                  </a:lnTo>
                  <a:lnTo>
                    <a:pt x="1375" y="1354"/>
                  </a:lnTo>
                  <a:lnTo>
                    <a:pt x="1375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41"/>
            <p:cNvSpPr/>
            <p:nvPr/>
          </p:nvSpPr>
          <p:spPr>
            <a:xfrm>
              <a:off x="6432150" y="2243250"/>
              <a:ext cx="33875" cy="33875"/>
            </a:xfrm>
            <a:custGeom>
              <a:avLst/>
              <a:gdLst/>
              <a:ahLst/>
              <a:cxnLst/>
              <a:rect l="l" t="t" r="r" b="b"/>
              <a:pathLst>
                <a:path w="1355" h="1355" extrusionOk="0">
                  <a:moveTo>
                    <a:pt x="0" y="0"/>
                  </a:moveTo>
                  <a:lnTo>
                    <a:pt x="0" y="1354"/>
                  </a:lnTo>
                  <a:lnTo>
                    <a:pt x="1354" y="1354"/>
                  </a:lnTo>
                  <a:lnTo>
                    <a:pt x="1354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96" name="Google Shape;1496;p41"/>
          <p:cNvSpPr txBox="1">
            <a:spLocks noGrp="1"/>
          </p:cNvSpPr>
          <p:nvPr>
            <p:ph type="title"/>
          </p:nvPr>
        </p:nvSpPr>
        <p:spPr>
          <a:xfrm>
            <a:off x="1377300" y="540000"/>
            <a:ext cx="70467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/>
              <a:t>Chez manager </a:t>
            </a:r>
            <a:endParaRPr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3"/>
          <a:srcRect l="20500" t="11791" r="20499" b="22802"/>
          <a:stretch/>
        </p:blipFill>
        <p:spPr>
          <a:xfrm>
            <a:off x="4572000" y="1547950"/>
            <a:ext cx="4484475" cy="2795034"/>
          </a:xfrm>
          <a:prstGeom prst="rect">
            <a:avLst/>
          </a:prstGeom>
        </p:spPr>
      </p:pic>
      <p:sp>
        <p:nvSpPr>
          <p:cNvPr id="1497" name="Google Shape;1497;p41"/>
          <p:cNvSpPr/>
          <p:nvPr/>
        </p:nvSpPr>
        <p:spPr>
          <a:xfrm>
            <a:off x="4625163" y="1547950"/>
            <a:ext cx="4378148" cy="2795034"/>
          </a:xfrm>
          <a:prstGeom prst="snip2SameRect">
            <a:avLst>
              <a:gd name="adj1" fmla="val 7823"/>
              <a:gd name="adj2" fmla="val 6462"/>
            </a:avLst>
          </a:prstGeom>
          <a:noFill/>
          <a:ln w="19050" cap="flat" cmpd="sng">
            <a:solidFill>
              <a:srgbClr val="FFCEFF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3"/>
          <p:cNvSpPr txBox="1">
            <a:spLocks noGrp="1"/>
          </p:cNvSpPr>
          <p:nvPr>
            <p:ph type="title"/>
          </p:nvPr>
        </p:nvSpPr>
        <p:spPr>
          <a:xfrm>
            <a:off x="1377300" y="540000"/>
            <a:ext cx="70467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/>
              <a:t>Interface patient</a:t>
            </a:r>
            <a:endParaRPr dirty="0"/>
          </a:p>
        </p:txBody>
      </p:sp>
      <p:grpSp>
        <p:nvGrpSpPr>
          <p:cNvPr id="288" name="Google Shape;288;p33"/>
          <p:cNvGrpSpPr/>
          <p:nvPr/>
        </p:nvGrpSpPr>
        <p:grpSpPr>
          <a:xfrm>
            <a:off x="839933" y="636728"/>
            <a:ext cx="395073" cy="379510"/>
            <a:chOff x="6235275" y="2141225"/>
            <a:chExt cx="319225" cy="306650"/>
          </a:xfrm>
        </p:grpSpPr>
        <p:sp>
          <p:nvSpPr>
            <p:cNvPr id="289" name="Google Shape;289;p33"/>
            <p:cNvSpPr/>
            <p:nvPr/>
          </p:nvSpPr>
          <p:spPr>
            <a:xfrm>
              <a:off x="6269125" y="2175075"/>
              <a:ext cx="33900" cy="34350"/>
            </a:xfrm>
            <a:custGeom>
              <a:avLst/>
              <a:gdLst/>
              <a:ahLst/>
              <a:cxnLst/>
              <a:rect l="l" t="t" r="r" b="b"/>
              <a:pathLst>
                <a:path w="1356" h="1374" extrusionOk="0">
                  <a:moveTo>
                    <a:pt x="1" y="0"/>
                  </a:moveTo>
                  <a:lnTo>
                    <a:pt x="1" y="1373"/>
                  </a:lnTo>
                  <a:lnTo>
                    <a:pt x="1355" y="1373"/>
                  </a:lnTo>
                  <a:lnTo>
                    <a:pt x="1355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33"/>
            <p:cNvSpPr/>
            <p:nvPr/>
          </p:nvSpPr>
          <p:spPr>
            <a:xfrm>
              <a:off x="6235275" y="2209400"/>
              <a:ext cx="33875" cy="101575"/>
            </a:xfrm>
            <a:custGeom>
              <a:avLst/>
              <a:gdLst/>
              <a:ahLst/>
              <a:cxnLst/>
              <a:rect l="l" t="t" r="r" b="b"/>
              <a:pathLst>
                <a:path w="1355" h="4063" extrusionOk="0">
                  <a:moveTo>
                    <a:pt x="1" y="0"/>
                  </a:moveTo>
                  <a:lnTo>
                    <a:pt x="1" y="1354"/>
                  </a:lnTo>
                  <a:lnTo>
                    <a:pt x="1" y="2708"/>
                  </a:lnTo>
                  <a:lnTo>
                    <a:pt x="1" y="4063"/>
                  </a:lnTo>
                  <a:lnTo>
                    <a:pt x="1355" y="4063"/>
                  </a:lnTo>
                  <a:lnTo>
                    <a:pt x="1355" y="2708"/>
                  </a:lnTo>
                  <a:lnTo>
                    <a:pt x="1355" y="1354"/>
                  </a:lnTo>
                  <a:lnTo>
                    <a:pt x="1355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33"/>
            <p:cNvSpPr/>
            <p:nvPr/>
          </p:nvSpPr>
          <p:spPr>
            <a:xfrm>
              <a:off x="6520625" y="2209400"/>
              <a:ext cx="33875" cy="101575"/>
            </a:xfrm>
            <a:custGeom>
              <a:avLst/>
              <a:gdLst/>
              <a:ahLst/>
              <a:cxnLst/>
              <a:rect l="l" t="t" r="r" b="b"/>
              <a:pathLst>
                <a:path w="1355" h="4063" extrusionOk="0">
                  <a:moveTo>
                    <a:pt x="1" y="0"/>
                  </a:moveTo>
                  <a:lnTo>
                    <a:pt x="1" y="1354"/>
                  </a:lnTo>
                  <a:lnTo>
                    <a:pt x="1" y="2708"/>
                  </a:lnTo>
                  <a:lnTo>
                    <a:pt x="1" y="4063"/>
                  </a:lnTo>
                  <a:lnTo>
                    <a:pt x="1355" y="4063"/>
                  </a:lnTo>
                  <a:lnTo>
                    <a:pt x="1355" y="2708"/>
                  </a:lnTo>
                  <a:lnTo>
                    <a:pt x="1355" y="1354"/>
                  </a:lnTo>
                  <a:lnTo>
                    <a:pt x="1355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33"/>
            <p:cNvSpPr/>
            <p:nvPr/>
          </p:nvSpPr>
          <p:spPr>
            <a:xfrm>
              <a:off x="6303000" y="2141225"/>
              <a:ext cx="183325" cy="33875"/>
            </a:xfrm>
            <a:custGeom>
              <a:avLst/>
              <a:gdLst/>
              <a:ahLst/>
              <a:cxnLst/>
              <a:rect l="l" t="t" r="r" b="b"/>
              <a:pathLst>
                <a:path w="7333" h="1355" extrusionOk="0">
                  <a:moveTo>
                    <a:pt x="0" y="0"/>
                  </a:moveTo>
                  <a:lnTo>
                    <a:pt x="0" y="986"/>
                  </a:lnTo>
                  <a:lnTo>
                    <a:pt x="0" y="1354"/>
                  </a:lnTo>
                  <a:lnTo>
                    <a:pt x="7333" y="1354"/>
                  </a:lnTo>
                  <a:lnTo>
                    <a:pt x="7333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33"/>
            <p:cNvSpPr/>
            <p:nvPr/>
          </p:nvSpPr>
          <p:spPr>
            <a:xfrm>
              <a:off x="6486300" y="2310950"/>
              <a:ext cx="34350" cy="33875"/>
            </a:xfrm>
            <a:custGeom>
              <a:avLst/>
              <a:gdLst/>
              <a:ahLst/>
              <a:cxnLst/>
              <a:rect l="l" t="t" r="r" b="b"/>
              <a:pathLst>
                <a:path w="1374" h="1355" extrusionOk="0">
                  <a:moveTo>
                    <a:pt x="1" y="1"/>
                  </a:moveTo>
                  <a:lnTo>
                    <a:pt x="1" y="1355"/>
                  </a:lnTo>
                  <a:lnTo>
                    <a:pt x="1374" y="1355"/>
                  </a:lnTo>
                  <a:lnTo>
                    <a:pt x="1374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33"/>
            <p:cNvSpPr/>
            <p:nvPr/>
          </p:nvSpPr>
          <p:spPr>
            <a:xfrm>
              <a:off x="6303000" y="2344800"/>
              <a:ext cx="183325" cy="103075"/>
            </a:xfrm>
            <a:custGeom>
              <a:avLst/>
              <a:gdLst/>
              <a:ahLst/>
              <a:cxnLst/>
              <a:rect l="l" t="t" r="r" b="b"/>
              <a:pathLst>
                <a:path w="7333" h="4123" extrusionOk="0">
                  <a:moveTo>
                    <a:pt x="0" y="1"/>
                  </a:moveTo>
                  <a:lnTo>
                    <a:pt x="0" y="988"/>
                  </a:lnTo>
                  <a:lnTo>
                    <a:pt x="0" y="1375"/>
                  </a:lnTo>
                  <a:lnTo>
                    <a:pt x="2051" y="1375"/>
                  </a:lnTo>
                  <a:lnTo>
                    <a:pt x="2051" y="2284"/>
                  </a:lnTo>
                  <a:lnTo>
                    <a:pt x="2961" y="2284"/>
                  </a:lnTo>
                  <a:lnTo>
                    <a:pt x="2961" y="3194"/>
                  </a:lnTo>
                  <a:lnTo>
                    <a:pt x="3425" y="3194"/>
                  </a:lnTo>
                  <a:lnTo>
                    <a:pt x="3425" y="4122"/>
                  </a:lnTo>
                  <a:lnTo>
                    <a:pt x="4354" y="4122"/>
                  </a:lnTo>
                  <a:lnTo>
                    <a:pt x="4354" y="3194"/>
                  </a:lnTo>
                  <a:lnTo>
                    <a:pt x="4798" y="3194"/>
                  </a:lnTo>
                  <a:lnTo>
                    <a:pt x="4798" y="2284"/>
                  </a:lnTo>
                  <a:lnTo>
                    <a:pt x="5669" y="2284"/>
                  </a:lnTo>
                  <a:lnTo>
                    <a:pt x="5669" y="1375"/>
                  </a:lnTo>
                  <a:lnTo>
                    <a:pt x="7333" y="1375"/>
                  </a:lnTo>
                  <a:lnTo>
                    <a:pt x="7333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33"/>
            <p:cNvSpPr/>
            <p:nvPr/>
          </p:nvSpPr>
          <p:spPr>
            <a:xfrm>
              <a:off x="6269125" y="2310950"/>
              <a:ext cx="33900" cy="33875"/>
            </a:xfrm>
            <a:custGeom>
              <a:avLst/>
              <a:gdLst/>
              <a:ahLst/>
              <a:cxnLst/>
              <a:rect l="l" t="t" r="r" b="b"/>
              <a:pathLst>
                <a:path w="1356" h="1355" extrusionOk="0">
                  <a:moveTo>
                    <a:pt x="1" y="1"/>
                  </a:moveTo>
                  <a:lnTo>
                    <a:pt x="1" y="1355"/>
                  </a:lnTo>
                  <a:lnTo>
                    <a:pt x="1355" y="1355"/>
                  </a:lnTo>
                  <a:lnTo>
                    <a:pt x="1355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33"/>
            <p:cNvSpPr/>
            <p:nvPr/>
          </p:nvSpPr>
          <p:spPr>
            <a:xfrm>
              <a:off x="6486300" y="2175075"/>
              <a:ext cx="34350" cy="34350"/>
            </a:xfrm>
            <a:custGeom>
              <a:avLst/>
              <a:gdLst/>
              <a:ahLst/>
              <a:cxnLst/>
              <a:rect l="l" t="t" r="r" b="b"/>
              <a:pathLst>
                <a:path w="1374" h="1374" extrusionOk="0">
                  <a:moveTo>
                    <a:pt x="1" y="0"/>
                  </a:moveTo>
                  <a:lnTo>
                    <a:pt x="1" y="1373"/>
                  </a:lnTo>
                  <a:lnTo>
                    <a:pt x="1374" y="1373"/>
                  </a:lnTo>
                  <a:lnTo>
                    <a:pt x="1374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33"/>
            <p:cNvSpPr/>
            <p:nvPr/>
          </p:nvSpPr>
          <p:spPr>
            <a:xfrm>
              <a:off x="6331550" y="2243250"/>
              <a:ext cx="33875" cy="33875"/>
            </a:xfrm>
            <a:custGeom>
              <a:avLst/>
              <a:gdLst/>
              <a:ahLst/>
              <a:cxnLst/>
              <a:rect l="l" t="t" r="r" b="b"/>
              <a:pathLst>
                <a:path w="1355" h="1355" extrusionOk="0">
                  <a:moveTo>
                    <a:pt x="0" y="0"/>
                  </a:moveTo>
                  <a:lnTo>
                    <a:pt x="0" y="1354"/>
                  </a:lnTo>
                  <a:lnTo>
                    <a:pt x="1355" y="1354"/>
                  </a:lnTo>
                  <a:lnTo>
                    <a:pt x="1355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33"/>
            <p:cNvSpPr/>
            <p:nvPr/>
          </p:nvSpPr>
          <p:spPr>
            <a:xfrm>
              <a:off x="6382300" y="2243250"/>
              <a:ext cx="34400" cy="33875"/>
            </a:xfrm>
            <a:custGeom>
              <a:avLst/>
              <a:gdLst/>
              <a:ahLst/>
              <a:cxnLst/>
              <a:rect l="l" t="t" r="r" b="b"/>
              <a:pathLst>
                <a:path w="1376" h="1355" extrusionOk="0">
                  <a:moveTo>
                    <a:pt x="1" y="0"/>
                  </a:moveTo>
                  <a:lnTo>
                    <a:pt x="1" y="1354"/>
                  </a:lnTo>
                  <a:lnTo>
                    <a:pt x="1375" y="1354"/>
                  </a:lnTo>
                  <a:lnTo>
                    <a:pt x="1375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33"/>
            <p:cNvSpPr/>
            <p:nvPr/>
          </p:nvSpPr>
          <p:spPr>
            <a:xfrm>
              <a:off x="6432150" y="2243250"/>
              <a:ext cx="33875" cy="33875"/>
            </a:xfrm>
            <a:custGeom>
              <a:avLst/>
              <a:gdLst/>
              <a:ahLst/>
              <a:cxnLst/>
              <a:rect l="l" t="t" r="r" b="b"/>
              <a:pathLst>
                <a:path w="1355" h="1355" extrusionOk="0">
                  <a:moveTo>
                    <a:pt x="0" y="0"/>
                  </a:moveTo>
                  <a:lnTo>
                    <a:pt x="0" y="1354"/>
                  </a:lnTo>
                  <a:lnTo>
                    <a:pt x="1354" y="1354"/>
                  </a:lnTo>
                  <a:lnTo>
                    <a:pt x="1354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3"/>
          <a:srcRect l="23586" t="11206" r="21132" b="23820"/>
          <a:stretch/>
        </p:blipFill>
        <p:spPr>
          <a:xfrm>
            <a:off x="2018764" y="1506730"/>
            <a:ext cx="5197216" cy="3434316"/>
          </a:xfrm>
          <a:prstGeom prst="rect">
            <a:avLst/>
          </a:prstGeom>
        </p:spPr>
      </p:pic>
      <p:sp>
        <p:nvSpPr>
          <p:cNvPr id="17" name="Accolade ouvrante 16"/>
          <p:cNvSpPr/>
          <p:nvPr/>
        </p:nvSpPr>
        <p:spPr>
          <a:xfrm>
            <a:off x="2181950" y="2344814"/>
            <a:ext cx="295437" cy="56827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9" name="Google Shape;1766;p48"/>
          <p:cNvCxnSpPr/>
          <p:nvPr/>
        </p:nvCxnSpPr>
        <p:spPr>
          <a:xfrm rot="10800000" flipV="1">
            <a:off x="1475447" y="2628949"/>
            <a:ext cx="606079" cy="2731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A26EFA"/>
            </a:solidFill>
            <a:prstDash val="dot"/>
            <a:round/>
            <a:headEnd type="diamond" w="med" len="med"/>
            <a:tailEnd type="diamond" w="med" len="med"/>
          </a:ln>
        </p:spPr>
      </p:cxnSp>
      <p:sp>
        <p:nvSpPr>
          <p:cNvPr id="20" name="ZoneTexte 19"/>
          <p:cNvSpPr txBox="1"/>
          <p:nvPr/>
        </p:nvSpPr>
        <p:spPr>
          <a:xfrm>
            <a:off x="282631" y="2373684"/>
            <a:ext cx="1426543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 smtClean="0">
                <a:solidFill>
                  <a:schemeClr val="bg1"/>
                </a:solidFill>
              </a:rPr>
              <a:t>Section afin d’introduire les données </a:t>
            </a:r>
            <a:endParaRPr lang="fr-FR" sz="1100" dirty="0">
              <a:solidFill>
                <a:schemeClr val="bg1"/>
              </a:solidFill>
            </a:endParaRPr>
          </a:p>
        </p:txBody>
      </p:sp>
      <p:cxnSp>
        <p:nvCxnSpPr>
          <p:cNvPr id="21" name="Google Shape;1766;p48"/>
          <p:cNvCxnSpPr/>
          <p:nvPr/>
        </p:nvCxnSpPr>
        <p:spPr>
          <a:xfrm rot="10800000">
            <a:off x="1741338" y="1782669"/>
            <a:ext cx="477342" cy="177423"/>
          </a:xfrm>
          <a:prstGeom prst="bentConnector3">
            <a:avLst>
              <a:gd name="adj1" fmla="val 25498"/>
            </a:avLst>
          </a:prstGeom>
          <a:noFill/>
          <a:ln w="19050" cap="flat" cmpd="sng">
            <a:solidFill>
              <a:srgbClr val="A26EFA"/>
            </a:solidFill>
            <a:prstDash val="dot"/>
            <a:round/>
            <a:headEnd type="diamond" w="med" len="med"/>
            <a:tailEnd type="diamond" w="med" len="med"/>
          </a:ln>
        </p:spPr>
      </p:cxnSp>
      <p:sp>
        <p:nvSpPr>
          <p:cNvPr id="23" name="ZoneTexte 22"/>
          <p:cNvSpPr txBox="1"/>
          <p:nvPr/>
        </p:nvSpPr>
        <p:spPr>
          <a:xfrm>
            <a:off x="405907" y="1415104"/>
            <a:ext cx="1426543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 err="1" smtClean="0">
                <a:solidFill>
                  <a:schemeClr val="bg1"/>
                </a:solidFill>
              </a:rPr>
              <a:t>Search</a:t>
            </a:r>
            <a:r>
              <a:rPr lang="fr-FR" sz="1100" dirty="0">
                <a:solidFill>
                  <a:schemeClr val="bg1"/>
                </a:solidFill>
              </a:rPr>
              <a:t> </a:t>
            </a:r>
            <a:r>
              <a:rPr lang="fr-FR" sz="1100" dirty="0" smtClean="0">
                <a:solidFill>
                  <a:schemeClr val="bg1"/>
                </a:solidFill>
              </a:rPr>
              <a:t>dans le stock un élément précis </a:t>
            </a:r>
            <a:endParaRPr lang="fr-FR" sz="1100" dirty="0">
              <a:solidFill>
                <a:schemeClr val="bg1"/>
              </a:solidFill>
            </a:endParaRPr>
          </a:p>
        </p:txBody>
      </p:sp>
      <p:cxnSp>
        <p:nvCxnSpPr>
          <p:cNvPr id="24" name="Google Shape;1766;p48"/>
          <p:cNvCxnSpPr/>
          <p:nvPr/>
        </p:nvCxnSpPr>
        <p:spPr>
          <a:xfrm rot="10800000" flipV="1">
            <a:off x="6291821" y="2281158"/>
            <a:ext cx="1591425" cy="994049"/>
          </a:xfrm>
          <a:prstGeom prst="bentConnector3">
            <a:avLst>
              <a:gd name="adj1" fmla="val 559"/>
            </a:avLst>
          </a:prstGeom>
          <a:noFill/>
          <a:ln w="19050" cap="flat" cmpd="sng">
            <a:solidFill>
              <a:srgbClr val="A26EFA"/>
            </a:solidFill>
            <a:prstDash val="dot"/>
            <a:round/>
            <a:headEnd type="diamond" w="med" len="med"/>
            <a:tailEnd type="diamond" w="med" len="med"/>
          </a:ln>
        </p:spPr>
      </p:cxnSp>
      <p:sp>
        <p:nvSpPr>
          <p:cNvPr id="28" name="ZoneTexte 27"/>
          <p:cNvSpPr txBox="1"/>
          <p:nvPr/>
        </p:nvSpPr>
        <p:spPr>
          <a:xfrm>
            <a:off x="7401072" y="1738878"/>
            <a:ext cx="142654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 smtClean="0">
                <a:solidFill>
                  <a:schemeClr val="bg1"/>
                </a:solidFill>
              </a:rPr>
              <a:t>Tableau affichant tous les patients </a:t>
            </a:r>
            <a:endParaRPr lang="fr-FR" sz="1100" dirty="0">
              <a:solidFill>
                <a:schemeClr val="bg1"/>
              </a:solidFill>
            </a:endParaRPr>
          </a:p>
        </p:txBody>
      </p:sp>
      <p:cxnSp>
        <p:nvCxnSpPr>
          <p:cNvPr id="29" name="Google Shape;1766;p48"/>
          <p:cNvCxnSpPr/>
          <p:nvPr/>
        </p:nvCxnSpPr>
        <p:spPr>
          <a:xfrm rot="10800000">
            <a:off x="1685666" y="4225026"/>
            <a:ext cx="791721" cy="294216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A26EFA"/>
            </a:solidFill>
            <a:prstDash val="dot"/>
            <a:round/>
            <a:headEnd type="diamond" w="med" len="med"/>
            <a:tailEnd type="diamond" w="med" len="med"/>
          </a:ln>
        </p:spPr>
      </p:cxnSp>
      <p:sp>
        <p:nvSpPr>
          <p:cNvPr id="30" name="ZoneTexte 29"/>
          <p:cNvSpPr txBox="1"/>
          <p:nvPr/>
        </p:nvSpPr>
        <p:spPr>
          <a:xfrm>
            <a:off x="258188" y="3840305"/>
            <a:ext cx="14265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 smtClean="0">
                <a:solidFill>
                  <a:schemeClr val="bg1"/>
                </a:solidFill>
              </a:rPr>
              <a:t>Boutons de control </a:t>
            </a:r>
          </a:p>
          <a:p>
            <a:r>
              <a:rPr lang="fr-FR" sz="1100" dirty="0" smtClean="0">
                <a:solidFill>
                  <a:schemeClr val="bg1"/>
                </a:solidFill>
              </a:rPr>
              <a:t>Ajout et suppression d’un élément </a:t>
            </a:r>
          </a:p>
        </p:txBody>
      </p:sp>
      <p:sp>
        <p:nvSpPr>
          <p:cNvPr id="31" name="Accolade ouvrante 30"/>
          <p:cNvSpPr/>
          <p:nvPr/>
        </p:nvSpPr>
        <p:spPr>
          <a:xfrm rot="16200000">
            <a:off x="3497267" y="3546250"/>
            <a:ext cx="331300" cy="237106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2" name="Google Shape;1766;p48"/>
          <p:cNvCxnSpPr/>
          <p:nvPr/>
        </p:nvCxnSpPr>
        <p:spPr>
          <a:xfrm rot="10800000" flipV="1">
            <a:off x="6097063" y="4117331"/>
            <a:ext cx="1452015" cy="452625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A26EFA"/>
            </a:solidFill>
            <a:prstDash val="dot"/>
            <a:round/>
            <a:headEnd type="diamond" w="med" len="med"/>
            <a:tailEnd type="diamond" w="med" len="med"/>
          </a:ln>
        </p:spPr>
      </p:cxnSp>
      <p:sp>
        <p:nvSpPr>
          <p:cNvPr id="33" name="ZoneTexte 32"/>
          <p:cNvSpPr txBox="1"/>
          <p:nvPr/>
        </p:nvSpPr>
        <p:spPr>
          <a:xfrm>
            <a:off x="7696248" y="3843501"/>
            <a:ext cx="1426543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 err="1" smtClean="0">
                <a:solidFill>
                  <a:schemeClr val="bg1"/>
                </a:solidFill>
              </a:rPr>
              <a:t>Refresh</a:t>
            </a:r>
            <a:r>
              <a:rPr lang="fr-FR" sz="1100" dirty="0" smtClean="0">
                <a:solidFill>
                  <a:schemeClr val="bg1"/>
                </a:solidFill>
              </a:rPr>
              <a:t> pour réafficher la BD après modification</a:t>
            </a:r>
            <a:endParaRPr lang="fr-FR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2339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3"/>
          <p:cNvSpPr txBox="1">
            <a:spLocks noGrp="1"/>
          </p:cNvSpPr>
          <p:nvPr>
            <p:ph type="title"/>
          </p:nvPr>
        </p:nvSpPr>
        <p:spPr>
          <a:xfrm>
            <a:off x="1377300" y="540000"/>
            <a:ext cx="70467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/>
              <a:t>Fonctionnalités « patient »</a:t>
            </a:r>
            <a:endParaRPr dirty="0"/>
          </a:p>
        </p:txBody>
      </p:sp>
      <p:grpSp>
        <p:nvGrpSpPr>
          <p:cNvPr id="288" name="Google Shape;288;p33"/>
          <p:cNvGrpSpPr/>
          <p:nvPr/>
        </p:nvGrpSpPr>
        <p:grpSpPr>
          <a:xfrm>
            <a:off x="839933" y="636728"/>
            <a:ext cx="395073" cy="379510"/>
            <a:chOff x="6235275" y="2141225"/>
            <a:chExt cx="319225" cy="306650"/>
          </a:xfrm>
        </p:grpSpPr>
        <p:sp>
          <p:nvSpPr>
            <p:cNvPr id="289" name="Google Shape;289;p33"/>
            <p:cNvSpPr/>
            <p:nvPr/>
          </p:nvSpPr>
          <p:spPr>
            <a:xfrm>
              <a:off x="6269125" y="2175075"/>
              <a:ext cx="33900" cy="34350"/>
            </a:xfrm>
            <a:custGeom>
              <a:avLst/>
              <a:gdLst/>
              <a:ahLst/>
              <a:cxnLst/>
              <a:rect l="l" t="t" r="r" b="b"/>
              <a:pathLst>
                <a:path w="1356" h="1374" extrusionOk="0">
                  <a:moveTo>
                    <a:pt x="1" y="0"/>
                  </a:moveTo>
                  <a:lnTo>
                    <a:pt x="1" y="1373"/>
                  </a:lnTo>
                  <a:lnTo>
                    <a:pt x="1355" y="1373"/>
                  </a:lnTo>
                  <a:lnTo>
                    <a:pt x="1355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33"/>
            <p:cNvSpPr/>
            <p:nvPr/>
          </p:nvSpPr>
          <p:spPr>
            <a:xfrm>
              <a:off x="6235275" y="2209400"/>
              <a:ext cx="33875" cy="101575"/>
            </a:xfrm>
            <a:custGeom>
              <a:avLst/>
              <a:gdLst/>
              <a:ahLst/>
              <a:cxnLst/>
              <a:rect l="l" t="t" r="r" b="b"/>
              <a:pathLst>
                <a:path w="1355" h="4063" extrusionOk="0">
                  <a:moveTo>
                    <a:pt x="1" y="0"/>
                  </a:moveTo>
                  <a:lnTo>
                    <a:pt x="1" y="1354"/>
                  </a:lnTo>
                  <a:lnTo>
                    <a:pt x="1" y="2708"/>
                  </a:lnTo>
                  <a:lnTo>
                    <a:pt x="1" y="4063"/>
                  </a:lnTo>
                  <a:lnTo>
                    <a:pt x="1355" y="4063"/>
                  </a:lnTo>
                  <a:lnTo>
                    <a:pt x="1355" y="2708"/>
                  </a:lnTo>
                  <a:lnTo>
                    <a:pt x="1355" y="1354"/>
                  </a:lnTo>
                  <a:lnTo>
                    <a:pt x="1355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33"/>
            <p:cNvSpPr/>
            <p:nvPr/>
          </p:nvSpPr>
          <p:spPr>
            <a:xfrm>
              <a:off x="6520625" y="2209400"/>
              <a:ext cx="33875" cy="101575"/>
            </a:xfrm>
            <a:custGeom>
              <a:avLst/>
              <a:gdLst/>
              <a:ahLst/>
              <a:cxnLst/>
              <a:rect l="l" t="t" r="r" b="b"/>
              <a:pathLst>
                <a:path w="1355" h="4063" extrusionOk="0">
                  <a:moveTo>
                    <a:pt x="1" y="0"/>
                  </a:moveTo>
                  <a:lnTo>
                    <a:pt x="1" y="1354"/>
                  </a:lnTo>
                  <a:lnTo>
                    <a:pt x="1" y="2708"/>
                  </a:lnTo>
                  <a:lnTo>
                    <a:pt x="1" y="4063"/>
                  </a:lnTo>
                  <a:lnTo>
                    <a:pt x="1355" y="4063"/>
                  </a:lnTo>
                  <a:lnTo>
                    <a:pt x="1355" y="2708"/>
                  </a:lnTo>
                  <a:lnTo>
                    <a:pt x="1355" y="1354"/>
                  </a:lnTo>
                  <a:lnTo>
                    <a:pt x="1355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33"/>
            <p:cNvSpPr/>
            <p:nvPr/>
          </p:nvSpPr>
          <p:spPr>
            <a:xfrm>
              <a:off x="6303000" y="2141225"/>
              <a:ext cx="183325" cy="33875"/>
            </a:xfrm>
            <a:custGeom>
              <a:avLst/>
              <a:gdLst/>
              <a:ahLst/>
              <a:cxnLst/>
              <a:rect l="l" t="t" r="r" b="b"/>
              <a:pathLst>
                <a:path w="7333" h="1355" extrusionOk="0">
                  <a:moveTo>
                    <a:pt x="0" y="0"/>
                  </a:moveTo>
                  <a:lnTo>
                    <a:pt x="0" y="986"/>
                  </a:lnTo>
                  <a:lnTo>
                    <a:pt x="0" y="1354"/>
                  </a:lnTo>
                  <a:lnTo>
                    <a:pt x="7333" y="1354"/>
                  </a:lnTo>
                  <a:lnTo>
                    <a:pt x="7333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33"/>
            <p:cNvSpPr/>
            <p:nvPr/>
          </p:nvSpPr>
          <p:spPr>
            <a:xfrm>
              <a:off x="6486300" y="2310950"/>
              <a:ext cx="34350" cy="33875"/>
            </a:xfrm>
            <a:custGeom>
              <a:avLst/>
              <a:gdLst/>
              <a:ahLst/>
              <a:cxnLst/>
              <a:rect l="l" t="t" r="r" b="b"/>
              <a:pathLst>
                <a:path w="1374" h="1355" extrusionOk="0">
                  <a:moveTo>
                    <a:pt x="1" y="1"/>
                  </a:moveTo>
                  <a:lnTo>
                    <a:pt x="1" y="1355"/>
                  </a:lnTo>
                  <a:lnTo>
                    <a:pt x="1374" y="1355"/>
                  </a:lnTo>
                  <a:lnTo>
                    <a:pt x="1374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33"/>
            <p:cNvSpPr/>
            <p:nvPr/>
          </p:nvSpPr>
          <p:spPr>
            <a:xfrm>
              <a:off x="6303000" y="2344800"/>
              <a:ext cx="183325" cy="103075"/>
            </a:xfrm>
            <a:custGeom>
              <a:avLst/>
              <a:gdLst/>
              <a:ahLst/>
              <a:cxnLst/>
              <a:rect l="l" t="t" r="r" b="b"/>
              <a:pathLst>
                <a:path w="7333" h="4123" extrusionOk="0">
                  <a:moveTo>
                    <a:pt x="0" y="1"/>
                  </a:moveTo>
                  <a:lnTo>
                    <a:pt x="0" y="988"/>
                  </a:lnTo>
                  <a:lnTo>
                    <a:pt x="0" y="1375"/>
                  </a:lnTo>
                  <a:lnTo>
                    <a:pt x="2051" y="1375"/>
                  </a:lnTo>
                  <a:lnTo>
                    <a:pt x="2051" y="2284"/>
                  </a:lnTo>
                  <a:lnTo>
                    <a:pt x="2961" y="2284"/>
                  </a:lnTo>
                  <a:lnTo>
                    <a:pt x="2961" y="3194"/>
                  </a:lnTo>
                  <a:lnTo>
                    <a:pt x="3425" y="3194"/>
                  </a:lnTo>
                  <a:lnTo>
                    <a:pt x="3425" y="4122"/>
                  </a:lnTo>
                  <a:lnTo>
                    <a:pt x="4354" y="4122"/>
                  </a:lnTo>
                  <a:lnTo>
                    <a:pt x="4354" y="3194"/>
                  </a:lnTo>
                  <a:lnTo>
                    <a:pt x="4798" y="3194"/>
                  </a:lnTo>
                  <a:lnTo>
                    <a:pt x="4798" y="2284"/>
                  </a:lnTo>
                  <a:lnTo>
                    <a:pt x="5669" y="2284"/>
                  </a:lnTo>
                  <a:lnTo>
                    <a:pt x="5669" y="1375"/>
                  </a:lnTo>
                  <a:lnTo>
                    <a:pt x="7333" y="1375"/>
                  </a:lnTo>
                  <a:lnTo>
                    <a:pt x="7333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33"/>
            <p:cNvSpPr/>
            <p:nvPr/>
          </p:nvSpPr>
          <p:spPr>
            <a:xfrm>
              <a:off x="6269125" y="2310950"/>
              <a:ext cx="33900" cy="33875"/>
            </a:xfrm>
            <a:custGeom>
              <a:avLst/>
              <a:gdLst/>
              <a:ahLst/>
              <a:cxnLst/>
              <a:rect l="l" t="t" r="r" b="b"/>
              <a:pathLst>
                <a:path w="1356" h="1355" extrusionOk="0">
                  <a:moveTo>
                    <a:pt x="1" y="1"/>
                  </a:moveTo>
                  <a:lnTo>
                    <a:pt x="1" y="1355"/>
                  </a:lnTo>
                  <a:lnTo>
                    <a:pt x="1355" y="1355"/>
                  </a:lnTo>
                  <a:lnTo>
                    <a:pt x="1355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33"/>
            <p:cNvSpPr/>
            <p:nvPr/>
          </p:nvSpPr>
          <p:spPr>
            <a:xfrm>
              <a:off x="6486300" y="2175075"/>
              <a:ext cx="34350" cy="34350"/>
            </a:xfrm>
            <a:custGeom>
              <a:avLst/>
              <a:gdLst/>
              <a:ahLst/>
              <a:cxnLst/>
              <a:rect l="l" t="t" r="r" b="b"/>
              <a:pathLst>
                <a:path w="1374" h="1374" extrusionOk="0">
                  <a:moveTo>
                    <a:pt x="1" y="0"/>
                  </a:moveTo>
                  <a:lnTo>
                    <a:pt x="1" y="1373"/>
                  </a:lnTo>
                  <a:lnTo>
                    <a:pt x="1374" y="1373"/>
                  </a:lnTo>
                  <a:lnTo>
                    <a:pt x="1374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33"/>
            <p:cNvSpPr/>
            <p:nvPr/>
          </p:nvSpPr>
          <p:spPr>
            <a:xfrm>
              <a:off x="6331550" y="2243250"/>
              <a:ext cx="33875" cy="33875"/>
            </a:xfrm>
            <a:custGeom>
              <a:avLst/>
              <a:gdLst/>
              <a:ahLst/>
              <a:cxnLst/>
              <a:rect l="l" t="t" r="r" b="b"/>
              <a:pathLst>
                <a:path w="1355" h="1355" extrusionOk="0">
                  <a:moveTo>
                    <a:pt x="0" y="0"/>
                  </a:moveTo>
                  <a:lnTo>
                    <a:pt x="0" y="1354"/>
                  </a:lnTo>
                  <a:lnTo>
                    <a:pt x="1355" y="1354"/>
                  </a:lnTo>
                  <a:lnTo>
                    <a:pt x="1355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33"/>
            <p:cNvSpPr/>
            <p:nvPr/>
          </p:nvSpPr>
          <p:spPr>
            <a:xfrm>
              <a:off x="6382300" y="2243250"/>
              <a:ext cx="34400" cy="33875"/>
            </a:xfrm>
            <a:custGeom>
              <a:avLst/>
              <a:gdLst/>
              <a:ahLst/>
              <a:cxnLst/>
              <a:rect l="l" t="t" r="r" b="b"/>
              <a:pathLst>
                <a:path w="1376" h="1355" extrusionOk="0">
                  <a:moveTo>
                    <a:pt x="1" y="0"/>
                  </a:moveTo>
                  <a:lnTo>
                    <a:pt x="1" y="1354"/>
                  </a:lnTo>
                  <a:lnTo>
                    <a:pt x="1375" y="1354"/>
                  </a:lnTo>
                  <a:lnTo>
                    <a:pt x="1375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33"/>
            <p:cNvSpPr/>
            <p:nvPr/>
          </p:nvSpPr>
          <p:spPr>
            <a:xfrm>
              <a:off x="6432150" y="2243250"/>
              <a:ext cx="33875" cy="33875"/>
            </a:xfrm>
            <a:custGeom>
              <a:avLst/>
              <a:gdLst/>
              <a:ahLst/>
              <a:cxnLst/>
              <a:rect l="l" t="t" r="r" b="b"/>
              <a:pathLst>
                <a:path w="1355" h="1355" extrusionOk="0">
                  <a:moveTo>
                    <a:pt x="0" y="0"/>
                  </a:moveTo>
                  <a:lnTo>
                    <a:pt x="0" y="1354"/>
                  </a:lnTo>
                  <a:lnTo>
                    <a:pt x="1354" y="1354"/>
                  </a:lnTo>
                  <a:lnTo>
                    <a:pt x="1354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atient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820" end="2606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35006" y="1357312"/>
            <a:ext cx="6523074" cy="3669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920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3"/>
          <p:cNvSpPr txBox="1">
            <a:spLocks noGrp="1"/>
          </p:cNvSpPr>
          <p:nvPr>
            <p:ph type="title"/>
          </p:nvPr>
        </p:nvSpPr>
        <p:spPr>
          <a:xfrm>
            <a:off x="1377300" y="540000"/>
            <a:ext cx="70467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/>
              <a:t>Fonctionnalités « </a:t>
            </a:r>
            <a:r>
              <a:rPr lang="fr-FR" dirty="0" err="1" smtClean="0"/>
              <a:t>add</a:t>
            </a:r>
            <a:r>
              <a:rPr lang="fr-FR" dirty="0" smtClean="0"/>
              <a:t> </a:t>
            </a:r>
            <a:r>
              <a:rPr lang="fr-FR" dirty="0" err="1" smtClean="0"/>
              <a:t>users</a:t>
            </a:r>
            <a:r>
              <a:rPr lang="fr-FR" dirty="0" smtClean="0"/>
              <a:t> »</a:t>
            </a:r>
            <a:endParaRPr dirty="0"/>
          </a:p>
        </p:txBody>
      </p:sp>
      <p:grpSp>
        <p:nvGrpSpPr>
          <p:cNvPr id="288" name="Google Shape;288;p33"/>
          <p:cNvGrpSpPr/>
          <p:nvPr/>
        </p:nvGrpSpPr>
        <p:grpSpPr>
          <a:xfrm>
            <a:off x="839933" y="636728"/>
            <a:ext cx="395073" cy="379510"/>
            <a:chOff x="6235275" y="2141225"/>
            <a:chExt cx="319225" cy="306650"/>
          </a:xfrm>
        </p:grpSpPr>
        <p:sp>
          <p:nvSpPr>
            <p:cNvPr id="289" name="Google Shape;289;p33"/>
            <p:cNvSpPr/>
            <p:nvPr/>
          </p:nvSpPr>
          <p:spPr>
            <a:xfrm>
              <a:off x="6269125" y="2175075"/>
              <a:ext cx="33900" cy="34350"/>
            </a:xfrm>
            <a:custGeom>
              <a:avLst/>
              <a:gdLst/>
              <a:ahLst/>
              <a:cxnLst/>
              <a:rect l="l" t="t" r="r" b="b"/>
              <a:pathLst>
                <a:path w="1356" h="1374" extrusionOk="0">
                  <a:moveTo>
                    <a:pt x="1" y="0"/>
                  </a:moveTo>
                  <a:lnTo>
                    <a:pt x="1" y="1373"/>
                  </a:lnTo>
                  <a:lnTo>
                    <a:pt x="1355" y="1373"/>
                  </a:lnTo>
                  <a:lnTo>
                    <a:pt x="1355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33"/>
            <p:cNvSpPr/>
            <p:nvPr/>
          </p:nvSpPr>
          <p:spPr>
            <a:xfrm>
              <a:off x="6235275" y="2209400"/>
              <a:ext cx="33875" cy="101575"/>
            </a:xfrm>
            <a:custGeom>
              <a:avLst/>
              <a:gdLst/>
              <a:ahLst/>
              <a:cxnLst/>
              <a:rect l="l" t="t" r="r" b="b"/>
              <a:pathLst>
                <a:path w="1355" h="4063" extrusionOk="0">
                  <a:moveTo>
                    <a:pt x="1" y="0"/>
                  </a:moveTo>
                  <a:lnTo>
                    <a:pt x="1" y="1354"/>
                  </a:lnTo>
                  <a:lnTo>
                    <a:pt x="1" y="2708"/>
                  </a:lnTo>
                  <a:lnTo>
                    <a:pt x="1" y="4063"/>
                  </a:lnTo>
                  <a:lnTo>
                    <a:pt x="1355" y="4063"/>
                  </a:lnTo>
                  <a:lnTo>
                    <a:pt x="1355" y="2708"/>
                  </a:lnTo>
                  <a:lnTo>
                    <a:pt x="1355" y="1354"/>
                  </a:lnTo>
                  <a:lnTo>
                    <a:pt x="1355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33"/>
            <p:cNvSpPr/>
            <p:nvPr/>
          </p:nvSpPr>
          <p:spPr>
            <a:xfrm>
              <a:off x="6520625" y="2209400"/>
              <a:ext cx="33875" cy="101575"/>
            </a:xfrm>
            <a:custGeom>
              <a:avLst/>
              <a:gdLst/>
              <a:ahLst/>
              <a:cxnLst/>
              <a:rect l="l" t="t" r="r" b="b"/>
              <a:pathLst>
                <a:path w="1355" h="4063" extrusionOk="0">
                  <a:moveTo>
                    <a:pt x="1" y="0"/>
                  </a:moveTo>
                  <a:lnTo>
                    <a:pt x="1" y="1354"/>
                  </a:lnTo>
                  <a:lnTo>
                    <a:pt x="1" y="2708"/>
                  </a:lnTo>
                  <a:lnTo>
                    <a:pt x="1" y="4063"/>
                  </a:lnTo>
                  <a:lnTo>
                    <a:pt x="1355" y="4063"/>
                  </a:lnTo>
                  <a:lnTo>
                    <a:pt x="1355" y="2708"/>
                  </a:lnTo>
                  <a:lnTo>
                    <a:pt x="1355" y="1354"/>
                  </a:lnTo>
                  <a:lnTo>
                    <a:pt x="1355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33"/>
            <p:cNvSpPr/>
            <p:nvPr/>
          </p:nvSpPr>
          <p:spPr>
            <a:xfrm>
              <a:off x="6303000" y="2141225"/>
              <a:ext cx="183325" cy="33875"/>
            </a:xfrm>
            <a:custGeom>
              <a:avLst/>
              <a:gdLst/>
              <a:ahLst/>
              <a:cxnLst/>
              <a:rect l="l" t="t" r="r" b="b"/>
              <a:pathLst>
                <a:path w="7333" h="1355" extrusionOk="0">
                  <a:moveTo>
                    <a:pt x="0" y="0"/>
                  </a:moveTo>
                  <a:lnTo>
                    <a:pt x="0" y="986"/>
                  </a:lnTo>
                  <a:lnTo>
                    <a:pt x="0" y="1354"/>
                  </a:lnTo>
                  <a:lnTo>
                    <a:pt x="7333" y="1354"/>
                  </a:lnTo>
                  <a:lnTo>
                    <a:pt x="7333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33"/>
            <p:cNvSpPr/>
            <p:nvPr/>
          </p:nvSpPr>
          <p:spPr>
            <a:xfrm>
              <a:off x="6486300" y="2310950"/>
              <a:ext cx="34350" cy="33875"/>
            </a:xfrm>
            <a:custGeom>
              <a:avLst/>
              <a:gdLst/>
              <a:ahLst/>
              <a:cxnLst/>
              <a:rect l="l" t="t" r="r" b="b"/>
              <a:pathLst>
                <a:path w="1374" h="1355" extrusionOk="0">
                  <a:moveTo>
                    <a:pt x="1" y="1"/>
                  </a:moveTo>
                  <a:lnTo>
                    <a:pt x="1" y="1355"/>
                  </a:lnTo>
                  <a:lnTo>
                    <a:pt x="1374" y="1355"/>
                  </a:lnTo>
                  <a:lnTo>
                    <a:pt x="1374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33"/>
            <p:cNvSpPr/>
            <p:nvPr/>
          </p:nvSpPr>
          <p:spPr>
            <a:xfrm>
              <a:off x="6303000" y="2344800"/>
              <a:ext cx="183325" cy="103075"/>
            </a:xfrm>
            <a:custGeom>
              <a:avLst/>
              <a:gdLst/>
              <a:ahLst/>
              <a:cxnLst/>
              <a:rect l="l" t="t" r="r" b="b"/>
              <a:pathLst>
                <a:path w="7333" h="4123" extrusionOk="0">
                  <a:moveTo>
                    <a:pt x="0" y="1"/>
                  </a:moveTo>
                  <a:lnTo>
                    <a:pt x="0" y="988"/>
                  </a:lnTo>
                  <a:lnTo>
                    <a:pt x="0" y="1375"/>
                  </a:lnTo>
                  <a:lnTo>
                    <a:pt x="2051" y="1375"/>
                  </a:lnTo>
                  <a:lnTo>
                    <a:pt x="2051" y="2284"/>
                  </a:lnTo>
                  <a:lnTo>
                    <a:pt x="2961" y="2284"/>
                  </a:lnTo>
                  <a:lnTo>
                    <a:pt x="2961" y="3194"/>
                  </a:lnTo>
                  <a:lnTo>
                    <a:pt x="3425" y="3194"/>
                  </a:lnTo>
                  <a:lnTo>
                    <a:pt x="3425" y="4122"/>
                  </a:lnTo>
                  <a:lnTo>
                    <a:pt x="4354" y="4122"/>
                  </a:lnTo>
                  <a:lnTo>
                    <a:pt x="4354" y="3194"/>
                  </a:lnTo>
                  <a:lnTo>
                    <a:pt x="4798" y="3194"/>
                  </a:lnTo>
                  <a:lnTo>
                    <a:pt x="4798" y="2284"/>
                  </a:lnTo>
                  <a:lnTo>
                    <a:pt x="5669" y="2284"/>
                  </a:lnTo>
                  <a:lnTo>
                    <a:pt x="5669" y="1375"/>
                  </a:lnTo>
                  <a:lnTo>
                    <a:pt x="7333" y="1375"/>
                  </a:lnTo>
                  <a:lnTo>
                    <a:pt x="7333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33"/>
            <p:cNvSpPr/>
            <p:nvPr/>
          </p:nvSpPr>
          <p:spPr>
            <a:xfrm>
              <a:off x="6269125" y="2310950"/>
              <a:ext cx="33900" cy="33875"/>
            </a:xfrm>
            <a:custGeom>
              <a:avLst/>
              <a:gdLst/>
              <a:ahLst/>
              <a:cxnLst/>
              <a:rect l="l" t="t" r="r" b="b"/>
              <a:pathLst>
                <a:path w="1356" h="1355" extrusionOk="0">
                  <a:moveTo>
                    <a:pt x="1" y="1"/>
                  </a:moveTo>
                  <a:lnTo>
                    <a:pt x="1" y="1355"/>
                  </a:lnTo>
                  <a:lnTo>
                    <a:pt x="1355" y="1355"/>
                  </a:lnTo>
                  <a:lnTo>
                    <a:pt x="1355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33"/>
            <p:cNvSpPr/>
            <p:nvPr/>
          </p:nvSpPr>
          <p:spPr>
            <a:xfrm>
              <a:off x="6486300" y="2175075"/>
              <a:ext cx="34350" cy="34350"/>
            </a:xfrm>
            <a:custGeom>
              <a:avLst/>
              <a:gdLst/>
              <a:ahLst/>
              <a:cxnLst/>
              <a:rect l="l" t="t" r="r" b="b"/>
              <a:pathLst>
                <a:path w="1374" h="1374" extrusionOk="0">
                  <a:moveTo>
                    <a:pt x="1" y="0"/>
                  </a:moveTo>
                  <a:lnTo>
                    <a:pt x="1" y="1373"/>
                  </a:lnTo>
                  <a:lnTo>
                    <a:pt x="1374" y="1373"/>
                  </a:lnTo>
                  <a:lnTo>
                    <a:pt x="1374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33"/>
            <p:cNvSpPr/>
            <p:nvPr/>
          </p:nvSpPr>
          <p:spPr>
            <a:xfrm>
              <a:off x="6331550" y="2243250"/>
              <a:ext cx="33875" cy="33875"/>
            </a:xfrm>
            <a:custGeom>
              <a:avLst/>
              <a:gdLst/>
              <a:ahLst/>
              <a:cxnLst/>
              <a:rect l="l" t="t" r="r" b="b"/>
              <a:pathLst>
                <a:path w="1355" h="1355" extrusionOk="0">
                  <a:moveTo>
                    <a:pt x="0" y="0"/>
                  </a:moveTo>
                  <a:lnTo>
                    <a:pt x="0" y="1354"/>
                  </a:lnTo>
                  <a:lnTo>
                    <a:pt x="1355" y="1354"/>
                  </a:lnTo>
                  <a:lnTo>
                    <a:pt x="1355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33"/>
            <p:cNvSpPr/>
            <p:nvPr/>
          </p:nvSpPr>
          <p:spPr>
            <a:xfrm>
              <a:off x="6382300" y="2243250"/>
              <a:ext cx="34400" cy="33875"/>
            </a:xfrm>
            <a:custGeom>
              <a:avLst/>
              <a:gdLst/>
              <a:ahLst/>
              <a:cxnLst/>
              <a:rect l="l" t="t" r="r" b="b"/>
              <a:pathLst>
                <a:path w="1376" h="1355" extrusionOk="0">
                  <a:moveTo>
                    <a:pt x="1" y="0"/>
                  </a:moveTo>
                  <a:lnTo>
                    <a:pt x="1" y="1354"/>
                  </a:lnTo>
                  <a:lnTo>
                    <a:pt x="1375" y="1354"/>
                  </a:lnTo>
                  <a:lnTo>
                    <a:pt x="1375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33"/>
            <p:cNvSpPr/>
            <p:nvPr/>
          </p:nvSpPr>
          <p:spPr>
            <a:xfrm>
              <a:off x="6432150" y="2243250"/>
              <a:ext cx="33875" cy="33875"/>
            </a:xfrm>
            <a:custGeom>
              <a:avLst/>
              <a:gdLst/>
              <a:ahLst/>
              <a:cxnLst/>
              <a:rect l="l" t="t" r="r" b="b"/>
              <a:pathLst>
                <a:path w="1355" h="1355" extrusionOk="0">
                  <a:moveTo>
                    <a:pt x="0" y="0"/>
                  </a:moveTo>
                  <a:lnTo>
                    <a:pt x="0" y="1354"/>
                  </a:lnTo>
                  <a:lnTo>
                    <a:pt x="1354" y="1354"/>
                  </a:lnTo>
                  <a:lnTo>
                    <a:pt x="1354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2023-01-10 21-35-49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0024" end="2602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77300" y="1212112"/>
            <a:ext cx="6478769" cy="3644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908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2"/>
          <p:cNvSpPr txBox="1">
            <a:spLocks noGrp="1"/>
          </p:cNvSpPr>
          <p:nvPr>
            <p:ph type="title"/>
          </p:nvPr>
        </p:nvSpPr>
        <p:spPr>
          <a:xfrm>
            <a:off x="4856000" y="1609725"/>
            <a:ext cx="2941800" cy="47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Section </a:t>
            </a:r>
            <a:r>
              <a:rPr lang="en" dirty="0" smtClean="0"/>
              <a:t>03</a:t>
            </a:r>
            <a:endParaRPr dirty="0"/>
          </a:p>
        </p:txBody>
      </p:sp>
      <p:sp>
        <p:nvSpPr>
          <p:cNvPr id="267" name="Google Shape;267;p32"/>
          <p:cNvSpPr txBox="1">
            <a:spLocks noGrp="1"/>
          </p:cNvSpPr>
          <p:nvPr>
            <p:ph type="subTitle" idx="1"/>
          </p:nvPr>
        </p:nvSpPr>
        <p:spPr>
          <a:xfrm>
            <a:off x="4856000" y="2158275"/>
            <a:ext cx="2941800" cy="6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>
                <a:solidFill>
                  <a:srgbClr val="FFA0FF"/>
                </a:solidFill>
              </a:rPr>
              <a:t>Interface vendeur </a:t>
            </a:r>
            <a:endParaRPr dirty="0">
              <a:solidFill>
                <a:srgbClr val="FFA0FF"/>
              </a:solidFill>
            </a:endParaRPr>
          </a:p>
        </p:txBody>
      </p:sp>
      <p:sp>
        <p:nvSpPr>
          <p:cNvPr id="268" name="Google Shape;268;p32"/>
          <p:cNvSpPr txBox="1">
            <a:spLocks noGrp="1"/>
          </p:cNvSpPr>
          <p:nvPr>
            <p:ph type="title" idx="2"/>
          </p:nvPr>
        </p:nvSpPr>
        <p:spPr>
          <a:xfrm>
            <a:off x="720000" y="1514675"/>
            <a:ext cx="27078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03</a:t>
            </a:r>
            <a:endParaRPr dirty="0"/>
          </a:p>
        </p:txBody>
      </p:sp>
      <p:grpSp>
        <p:nvGrpSpPr>
          <p:cNvPr id="269" name="Google Shape;269;p32"/>
          <p:cNvGrpSpPr/>
          <p:nvPr/>
        </p:nvGrpSpPr>
        <p:grpSpPr>
          <a:xfrm>
            <a:off x="5698406" y="3281948"/>
            <a:ext cx="1256994" cy="377795"/>
            <a:chOff x="5620600" y="3056725"/>
            <a:chExt cx="500575" cy="150450"/>
          </a:xfrm>
        </p:grpSpPr>
        <p:sp>
          <p:nvSpPr>
            <p:cNvPr id="270" name="Google Shape;270;p32"/>
            <p:cNvSpPr/>
            <p:nvPr/>
          </p:nvSpPr>
          <p:spPr>
            <a:xfrm>
              <a:off x="5646200" y="3155900"/>
              <a:ext cx="525" cy="475"/>
            </a:xfrm>
            <a:custGeom>
              <a:avLst/>
              <a:gdLst/>
              <a:ahLst/>
              <a:cxnLst/>
              <a:rect l="l" t="t" r="r" b="b"/>
              <a:pathLst>
                <a:path w="21" h="19" extrusionOk="0">
                  <a:moveTo>
                    <a:pt x="1" y="0"/>
                  </a:moveTo>
                  <a:lnTo>
                    <a:pt x="1" y="19"/>
                  </a:lnTo>
                  <a:lnTo>
                    <a:pt x="21" y="1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32"/>
            <p:cNvSpPr/>
            <p:nvPr/>
          </p:nvSpPr>
          <p:spPr>
            <a:xfrm>
              <a:off x="5646200" y="31089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32"/>
            <p:cNvSpPr/>
            <p:nvPr/>
          </p:nvSpPr>
          <p:spPr>
            <a:xfrm>
              <a:off x="5671350" y="3181050"/>
              <a:ext cx="525" cy="475"/>
            </a:xfrm>
            <a:custGeom>
              <a:avLst/>
              <a:gdLst/>
              <a:ahLst/>
              <a:cxnLst/>
              <a:rect l="l" t="t" r="r" b="b"/>
              <a:pathLst>
                <a:path w="21" h="19" extrusionOk="0">
                  <a:moveTo>
                    <a:pt x="1" y="0"/>
                  </a:moveTo>
                  <a:lnTo>
                    <a:pt x="1" y="19"/>
                  </a:lnTo>
                  <a:lnTo>
                    <a:pt x="21" y="1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32"/>
            <p:cNvSpPr/>
            <p:nvPr/>
          </p:nvSpPr>
          <p:spPr>
            <a:xfrm>
              <a:off x="5620600" y="3056725"/>
              <a:ext cx="500575" cy="150450"/>
            </a:xfrm>
            <a:custGeom>
              <a:avLst/>
              <a:gdLst/>
              <a:ahLst/>
              <a:cxnLst/>
              <a:rect l="l" t="t" r="r" b="b"/>
              <a:pathLst>
                <a:path w="20023" h="6018" extrusionOk="0">
                  <a:moveTo>
                    <a:pt x="2012" y="1"/>
                  </a:moveTo>
                  <a:lnTo>
                    <a:pt x="2012" y="949"/>
                  </a:lnTo>
                  <a:lnTo>
                    <a:pt x="2012" y="1045"/>
                  </a:lnTo>
                  <a:lnTo>
                    <a:pt x="17992" y="1045"/>
                  </a:lnTo>
                  <a:lnTo>
                    <a:pt x="17992" y="2090"/>
                  </a:lnTo>
                  <a:lnTo>
                    <a:pt x="18998" y="2090"/>
                  </a:lnTo>
                  <a:lnTo>
                    <a:pt x="18998" y="3986"/>
                  </a:lnTo>
                  <a:lnTo>
                    <a:pt x="18010" y="3986"/>
                  </a:lnTo>
                  <a:lnTo>
                    <a:pt x="18010" y="4992"/>
                  </a:lnTo>
                  <a:lnTo>
                    <a:pt x="2031" y="4992"/>
                  </a:lnTo>
                  <a:lnTo>
                    <a:pt x="2031" y="4973"/>
                  </a:lnTo>
                  <a:lnTo>
                    <a:pt x="2031" y="3986"/>
                  </a:lnTo>
                  <a:lnTo>
                    <a:pt x="1025" y="3986"/>
                  </a:lnTo>
                  <a:lnTo>
                    <a:pt x="1025" y="3967"/>
                  </a:lnTo>
                  <a:lnTo>
                    <a:pt x="1025" y="2090"/>
                  </a:lnTo>
                  <a:lnTo>
                    <a:pt x="2012" y="2090"/>
                  </a:lnTo>
                  <a:lnTo>
                    <a:pt x="2012" y="1045"/>
                  </a:lnTo>
                  <a:lnTo>
                    <a:pt x="986" y="1045"/>
                  </a:lnTo>
                  <a:lnTo>
                    <a:pt x="986" y="1858"/>
                  </a:lnTo>
                  <a:lnTo>
                    <a:pt x="0" y="1858"/>
                  </a:lnTo>
                  <a:lnTo>
                    <a:pt x="0" y="4045"/>
                  </a:lnTo>
                  <a:lnTo>
                    <a:pt x="1006" y="4045"/>
                  </a:lnTo>
                  <a:lnTo>
                    <a:pt x="1006" y="5031"/>
                  </a:lnTo>
                  <a:lnTo>
                    <a:pt x="2031" y="5031"/>
                  </a:lnTo>
                  <a:lnTo>
                    <a:pt x="2031" y="6018"/>
                  </a:lnTo>
                  <a:lnTo>
                    <a:pt x="18049" y="6018"/>
                  </a:lnTo>
                  <a:lnTo>
                    <a:pt x="18049" y="5031"/>
                  </a:lnTo>
                  <a:lnTo>
                    <a:pt x="19036" y="5031"/>
                  </a:lnTo>
                  <a:lnTo>
                    <a:pt x="19036" y="4199"/>
                  </a:lnTo>
                  <a:lnTo>
                    <a:pt x="20022" y="4199"/>
                  </a:lnTo>
                  <a:lnTo>
                    <a:pt x="20022" y="2013"/>
                  </a:lnTo>
                  <a:lnTo>
                    <a:pt x="19036" y="2013"/>
                  </a:lnTo>
                  <a:lnTo>
                    <a:pt x="19036" y="1045"/>
                  </a:lnTo>
                  <a:lnTo>
                    <a:pt x="18030" y="1045"/>
                  </a:lnTo>
                  <a:lnTo>
                    <a:pt x="18030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32"/>
            <p:cNvSpPr/>
            <p:nvPr/>
          </p:nvSpPr>
          <p:spPr>
            <a:xfrm>
              <a:off x="5679100" y="3089625"/>
              <a:ext cx="38700" cy="84675"/>
            </a:xfrm>
            <a:custGeom>
              <a:avLst/>
              <a:gdLst/>
              <a:ahLst/>
              <a:cxnLst/>
              <a:rect l="l" t="t" r="r" b="b"/>
              <a:pathLst>
                <a:path w="1548" h="3387" extrusionOk="0">
                  <a:moveTo>
                    <a:pt x="0" y="0"/>
                  </a:moveTo>
                  <a:lnTo>
                    <a:pt x="0" y="3386"/>
                  </a:lnTo>
                  <a:lnTo>
                    <a:pt x="1548" y="3386"/>
                  </a:lnTo>
                  <a:lnTo>
                    <a:pt x="1548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32"/>
            <p:cNvSpPr/>
            <p:nvPr/>
          </p:nvSpPr>
          <p:spPr>
            <a:xfrm>
              <a:off x="5726025" y="3089625"/>
              <a:ext cx="38725" cy="84675"/>
            </a:xfrm>
            <a:custGeom>
              <a:avLst/>
              <a:gdLst/>
              <a:ahLst/>
              <a:cxnLst/>
              <a:rect l="l" t="t" r="r" b="b"/>
              <a:pathLst>
                <a:path w="1549" h="3387" extrusionOk="0">
                  <a:moveTo>
                    <a:pt x="1" y="0"/>
                  </a:moveTo>
                  <a:lnTo>
                    <a:pt x="1" y="3386"/>
                  </a:lnTo>
                  <a:lnTo>
                    <a:pt x="1548" y="3386"/>
                  </a:lnTo>
                  <a:lnTo>
                    <a:pt x="1548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32"/>
            <p:cNvSpPr/>
            <p:nvPr/>
          </p:nvSpPr>
          <p:spPr>
            <a:xfrm>
              <a:off x="5773875" y="3089625"/>
              <a:ext cx="38725" cy="84675"/>
            </a:xfrm>
            <a:custGeom>
              <a:avLst/>
              <a:gdLst/>
              <a:ahLst/>
              <a:cxnLst/>
              <a:rect l="l" t="t" r="r" b="b"/>
              <a:pathLst>
                <a:path w="1549" h="3387" extrusionOk="0">
                  <a:moveTo>
                    <a:pt x="1" y="0"/>
                  </a:moveTo>
                  <a:lnTo>
                    <a:pt x="1" y="3386"/>
                  </a:lnTo>
                  <a:lnTo>
                    <a:pt x="1549" y="3386"/>
                  </a:lnTo>
                  <a:lnTo>
                    <a:pt x="1549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32"/>
            <p:cNvSpPr/>
            <p:nvPr/>
          </p:nvSpPr>
          <p:spPr>
            <a:xfrm>
              <a:off x="5821775" y="3089625"/>
              <a:ext cx="38225" cy="84675"/>
            </a:xfrm>
            <a:custGeom>
              <a:avLst/>
              <a:gdLst/>
              <a:ahLst/>
              <a:cxnLst/>
              <a:rect l="l" t="t" r="r" b="b"/>
              <a:pathLst>
                <a:path w="1529" h="3387" extrusionOk="0">
                  <a:moveTo>
                    <a:pt x="1" y="0"/>
                  </a:moveTo>
                  <a:lnTo>
                    <a:pt x="1" y="3386"/>
                  </a:lnTo>
                  <a:lnTo>
                    <a:pt x="1528" y="3386"/>
                  </a:lnTo>
                  <a:lnTo>
                    <a:pt x="1528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32"/>
            <p:cNvSpPr/>
            <p:nvPr/>
          </p:nvSpPr>
          <p:spPr>
            <a:xfrm>
              <a:off x="5869175" y="3089625"/>
              <a:ext cx="38725" cy="84675"/>
            </a:xfrm>
            <a:custGeom>
              <a:avLst/>
              <a:gdLst/>
              <a:ahLst/>
              <a:cxnLst/>
              <a:rect l="l" t="t" r="r" b="b"/>
              <a:pathLst>
                <a:path w="1549" h="3387" extrusionOk="0">
                  <a:moveTo>
                    <a:pt x="1" y="0"/>
                  </a:moveTo>
                  <a:lnTo>
                    <a:pt x="1" y="3386"/>
                  </a:lnTo>
                  <a:lnTo>
                    <a:pt x="1548" y="3386"/>
                  </a:lnTo>
                  <a:lnTo>
                    <a:pt x="1548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32"/>
            <p:cNvSpPr/>
            <p:nvPr/>
          </p:nvSpPr>
          <p:spPr>
            <a:xfrm>
              <a:off x="5926725" y="3118175"/>
              <a:ext cx="17925" cy="30000"/>
            </a:xfrm>
            <a:custGeom>
              <a:avLst/>
              <a:gdLst/>
              <a:ahLst/>
              <a:cxnLst/>
              <a:rect l="l" t="t" r="r" b="b"/>
              <a:pathLst>
                <a:path w="717" h="1200" extrusionOk="0">
                  <a:moveTo>
                    <a:pt x="0" y="0"/>
                  </a:moveTo>
                  <a:lnTo>
                    <a:pt x="0" y="232"/>
                  </a:lnTo>
                  <a:lnTo>
                    <a:pt x="485" y="232"/>
                  </a:lnTo>
                  <a:lnTo>
                    <a:pt x="485" y="483"/>
                  </a:lnTo>
                  <a:lnTo>
                    <a:pt x="717" y="483"/>
                  </a:lnTo>
                  <a:lnTo>
                    <a:pt x="717" y="0"/>
                  </a:lnTo>
                  <a:close/>
                  <a:moveTo>
                    <a:pt x="232" y="483"/>
                  </a:moveTo>
                  <a:lnTo>
                    <a:pt x="232" y="715"/>
                  </a:lnTo>
                  <a:lnTo>
                    <a:pt x="485" y="715"/>
                  </a:lnTo>
                  <a:lnTo>
                    <a:pt x="485" y="483"/>
                  </a:lnTo>
                  <a:close/>
                  <a:moveTo>
                    <a:pt x="0" y="715"/>
                  </a:moveTo>
                  <a:lnTo>
                    <a:pt x="0" y="1200"/>
                  </a:lnTo>
                  <a:lnTo>
                    <a:pt x="232" y="1200"/>
                  </a:lnTo>
                  <a:lnTo>
                    <a:pt x="232" y="715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32"/>
            <p:cNvSpPr/>
            <p:nvPr/>
          </p:nvSpPr>
          <p:spPr>
            <a:xfrm>
              <a:off x="5956250" y="3117675"/>
              <a:ext cx="24650" cy="30975"/>
            </a:xfrm>
            <a:custGeom>
              <a:avLst/>
              <a:gdLst/>
              <a:ahLst/>
              <a:cxnLst/>
              <a:rect l="l" t="t" r="r" b="b"/>
              <a:pathLst>
                <a:path w="986" h="1239" extrusionOk="0">
                  <a:moveTo>
                    <a:pt x="251" y="0"/>
                  </a:moveTo>
                  <a:lnTo>
                    <a:pt x="251" y="252"/>
                  </a:lnTo>
                  <a:lnTo>
                    <a:pt x="735" y="252"/>
                  </a:lnTo>
                  <a:lnTo>
                    <a:pt x="735" y="0"/>
                  </a:lnTo>
                  <a:close/>
                  <a:moveTo>
                    <a:pt x="0" y="252"/>
                  </a:moveTo>
                  <a:lnTo>
                    <a:pt x="0" y="988"/>
                  </a:lnTo>
                  <a:lnTo>
                    <a:pt x="251" y="988"/>
                  </a:lnTo>
                  <a:lnTo>
                    <a:pt x="251" y="252"/>
                  </a:lnTo>
                  <a:close/>
                  <a:moveTo>
                    <a:pt x="735" y="252"/>
                  </a:moveTo>
                  <a:lnTo>
                    <a:pt x="735" y="988"/>
                  </a:lnTo>
                  <a:lnTo>
                    <a:pt x="986" y="988"/>
                  </a:lnTo>
                  <a:lnTo>
                    <a:pt x="986" y="252"/>
                  </a:lnTo>
                  <a:close/>
                  <a:moveTo>
                    <a:pt x="251" y="988"/>
                  </a:moveTo>
                  <a:lnTo>
                    <a:pt x="251" y="1238"/>
                  </a:lnTo>
                  <a:lnTo>
                    <a:pt x="735" y="1238"/>
                  </a:lnTo>
                  <a:lnTo>
                    <a:pt x="735" y="988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32"/>
            <p:cNvSpPr/>
            <p:nvPr/>
          </p:nvSpPr>
          <p:spPr>
            <a:xfrm>
              <a:off x="5992500" y="3117675"/>
              <a:ext cx="42575" cy="30975"/>
            </a:xfrm>
            <a:custGeom>
              <a:avLst/>
              <a:gdLst/>
              <a:ahLst/>
              <a:cxnLst/>
              <a:rect l="l" t="t" r="r" b="b"/>
              <a:pathLst>
                <a:path w="1703" h="1239" extrusionOk="0">
                  <a:moveTo>
                    <a:pt x="1220" y="0"/>
                  </a:moveTo>
                  <a:lnTo>
                    <a:pt x="1220" y="252"/>
                  </a:lnTo>
                  <a:lnTo>
                    <a:pt x="1452" y="252"/>
                  </a:lnTo>
                  <a:lnTo>
                    <a:pt x="1452" y="0"/>
                  </a:lnTo>
                  <a:close/>
                  <a:moveTo>
                    <a:pt x="0" y="0"/>
                  </a:moveTo>
                  <a:lnTo>
                    <a:pt x="0" y="503"/>
                  </a:lnTo>
                  <a:lnTo>
                    <a:pt x="485" y="503"/>
                  </a:lnTo>
                  <a:lnTo>
                    <a:pt x="485" y="0"/>
                  </a:lnTo>
                  <a:close/>
                  <a:moveTo>
                    <a:pt x="967" y="252"/>
                  </a:moveTo>
                  <a:lnTo>
                    <a:pt x="967" y="503"/>
                  </a:lnTo>
                  <a:lnTo>
                    <a:pt x="1220" y="503"/>
                  </a:lnTo>
                  <a:lnTo>
                    <a:pt x="1220" y="252"/>
                  </a:lnTo>
                  <a:close/>
                  <a:moveTo>
                    <a:pt x="735" y="503"/>
                  </a:moveTo>
                  <a:lnTo>
                    <a:pt x="735" y="735"/>
                  </a:lnTo>
                  <a:lnTo>
                    <a:pt x="967" y="735"/>
                  </a:lnTo>
                  <a:lnTo>
                    <a:pt x="967" y="503"/>
                  </a:lnTo>
                  <a:close/>
                  <a:moveTo>
                    <a:pt x="485" y="735"/>
                  </a:moveTo>
                  <a:lnTo>
                    <a:pt x="485" y="988"/>
                  </a:lnTo>
                  <a:lnTo>
                    <a:pt x="735" y="988"/>
                  </a:lnTo>
                  <a:lnTo>
                    <a:pt x="735" y="735"/>
                  </a:lnTo>
                  <a:close/>
                  <a:moveTo>
                    <a:pt x="232" y="988"/>
                  </a:moveTo>
                  <a:lnTo>
                    <a:pt x="232" y="1238"/>
                  </a:lnTo>
                  <a:lnTo>
                    <a:pt x="485" y="1238"/>
                  </a:lnTo>
                  <a:lnTo>
                    <a:pt x="485" y="988"/>
                  </a:lnTo>
                  <a:close/>
                  <a:moveTo>
                    <a:pt x="1220" y="735"/>
                  </a:moveTo>
                  <a:lnTo>
                    <a:pt x="1220" y="1238"/>
                  </a:lnTo>
                  <a:lnTo>
                    <a:pt x="1703" y="1238"/>
                  </a:lnTo>
                  <a:lnTo>
                    <a:pt x="1703" y="735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830078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Image 34"/>
          <p:cNvPicPr>
            <a:picLocks noChangeAspect="1"/>
          </p:cNvPicPr>
          <p:nvPr/>
        </p:nvPicPr>
        <p:blipFill rotWithShape="1">
          <a:blip r:embed="rId3"/>
          <a:srcRect l="17991" t="15553" r="21235" b="15609"/>
          <a:stretch/>
        </p:blipFill>
        <p:spPr>
          <a:xfrm>
            <a:off x="2025912" y="1442698"/>
            <a:ext cx="5335200" cy="3397542"/>
          </a:xfrm>
          <a:prstGeom prst="rect">
            <a:avLst/>
          </a:prstGeom>
        </p:spPr>
      </p:pic>
      <p:sp>
        <p:nvSpPr>
          <p:cNvPr id="505" name="Google Shape;505;p34"/>
          <p:cNvSpPr txBox="1">
            <a:spLocks noGrp="1"/>
          </p:cNvSpPr>
          <p:nvPr>
            <p:ph type="title"/>
          </p:nvPr>
        </p:nvSpPr>
        <p:spPr>
          <a:xfrm>
            <a:off x="1377300" y="540000"/>
            <a:ext cx="70467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/>
              <a:t>I</a:t>
            </a:r>
            <a:r>
              <a:rPr lang="en" dirty="0" smtClean="0"/>
              <a:t>nterface pricipale vendeur</a:t>
            </a:r>
            <a:endParaRPr dirty="0"/>
          </a:p>
        </p:txBody>
      </p:sp>
      <p:grpSp>
        <p:nvGrpSpPr>
          <p:cNvPr id="506" name="Google Shape;506;p34"/>
          <p:cNvGrpSpPr/>
          <p:nvPr/>
        </p:nvGrpSpPr>
        <p:grpSpPr>
          <a:xfrm>
            <a:off x="839933" y="636728"/>
            <a:ext cx="395073" cy="379510"/>
            <a:chOff x="6235275" y="2141225"/>
            <a:chExt cx="319225" cy="306650"/>
          </a:xfrm>
        </p:grpSpPr>
        <p:sp>
          <p:nvSpPr>
            <p:cNvPr id="507" name="Google Shape;507;p34"/>
            <p:cNvSpPr/>
            <p:nvPr/>
          </p:nvSpPr>
          <p:spPr>
            <a:xfrm>
              <a:off x="6269125" y="2175075"/>
              <a:ext cx="33900" cy="34350"/>
            </a:xfrm>
            <a:custGeom>
              <a:avLst/>
              <a:gdLst/>
              <a:ahLst/>
              <a:cxnLst/>
              <a:rect l="l" t="t" r="r" b="b"/>
              <a:pathLst>
                <a:path w="1356" h="1374" extrusionOk="0">
                  <a:moveTo>
                    <a:pt x="1" y="0"/>
                  </a:moveTo>
                  <a:lnTo>
                    <a:pt x="1" y="1373"/>
                  </a:lnTo>
                  <a:lnTo>
                    <a:pt x="1355" y="1373"/>
                  </a:lnTo>
                  <a:lnTo>
                    <a:pt x="1355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34"/>
            <p:cNvSpPr/>
            <p:nvPr/>
          </p:nvSpPr>
          <p:spPr>
            <a:xfrm>
              <a:off x="6235275" y="2209400"/>
              <a:ext cx="33875" cy="101575"/>
            </a:xfrm>
            <a:custGeom>
              <a:avLst/>
              <a:gdLst/>
              <a:ahLst/>
              <a:cxnLst/>
              <a:rect l="l" t="t" r="r" b="b"/>
              <a:pathLst>
                <a:path w="1355" h="4063" extrusionOk="0">
                  <a:moveTo>
                    <a:pt x="1" y="0"/>
                  </a:moveTo>
                  <a:lnTo>
                    <a:pt x="1" y="1354"/>
                  </a:lnTo>
                  <a:lnTo>
                    <a:pt x="1" y="2708"/>
                  </a:lnTo>
                  <a:lnTo>
                    <a:pt x="1" y="4063"/>
                  </a:lnTo>
                  <a:lnTo>
                    <a:pt x="1355" y="4063"/>
                  </a:lnTo>
                  <a:lnTo>
                    <a:pt x="1355" y="2708"/>
                  </a:lnTo>
                  <a:lnTo>
                    <a:pt x="1355" y="1354"/>
                  </a:lnTo>
                  <a:lnTo>
                    <a:pt x="1355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34"/>
            <p:cNvSpPr/>
            <p:nvPr/>
          </p:nvSpPr>
          <p:spPr>
            <a:xfrm>
              <a:off x="6520625" y="2209400"/>
              <a:ext cx="33875" cy="101575"/>
            </a:xfrm>
            <a:custGeom>
              <a:avLst/>
              <a:gdLst/>
              <a:ahLst/>
              <a:cxnLst/>
              <a:rect l="l" t="t" r="r" b="b"/>
              <a:pathLst>
                <a:path w="1355" h="4063" extrusionOk="0">
                  <a:moveTo>
                    <a:pt x="1" y="0"/>
                  </a:moveTo>
                  <a:lnTo>
                    <a:pt x="1" y="1354"/>
                  </a:lnTo>
                  <a:lnTo>
                    <a:pt x="1" y="2708"/>
                  </a:lnTo>
                  <a:lnTo>
                    <a:pt x="1" y="4063"/>
                  </a:lnTo>
                  <a:lnTo>
                    <a:pt x="1355" y="4063"/>
                  </a:lnTo>
                  <a:lnTo>
                    <a:pt x="1355" y="2708"/>
                  </a:lnTo>
                  <a:lnTo>
                    <a:pt x="1355" y="1354"/>
                  </a:lnTo>
                  <a:lnTo>
                    <a:pt x="1355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34"/>
            <p:cNvSpPr/>
            <p:nvPr/>
          </p:nvSpPr>
          <p:spPr>
            <a:xfrm>
              <a:off x="6303000" y="2141225"/>
              <a:ext cx="183325" cy="33875"/>
            </a:xfrm>
            <a:custGeom>
              <a:avLst/>
              <a:gdLst/>
              <a:ahLst/>
              <a:cxnLst/>
              <a:rect l="l" t="t" r="r" b="b"/>
              <a:pathLst>
                <a:path w="7333" h="1355" extrusionOk="0">
                  <a:moveTo>
                    <a:pt x="0" y="0"/>
                  </a:moveTo>
                  <a:lnTo>
                    <a:pt x="0" y="986"/>
                  </a:lnTo>
                  <a:lnTo>
                    <a:pt x="0" y="1354"/>
                  </a:lnTo>
                  <a:lnTo>
                    <a:pt x="7333" y="1354"/>
                  </a:lnTo>
                  <a:lnTo>
                    <a:pt x="7333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34"/>
            <p:cNvSpPr/>
            <p:nvPr/>
          </p:nvSpPr>
          <p:spPr>
            <a:xfrm>
              <a:off x="6486300" y="2310950"/>
              <a:ext cx="34350" cy="33875"/>
            </a:xfrm>
            <a:custGeom>
              <a:avLst/>
              <a:gdLst/>
              <a:ahLst/>
              <a:cxnLst/>
              <a:rect l="l" t="t" r="r" b="b"/>
              <a:pathLst>
                <a:path w="1374" h="1355" extrusionOk="0">
                  <a:moveTo>
                    <a:pt x="1" y="1"/>
                  </a:moveTo>
                  <a:lnTo>
                    <a:pt x="1" y="1355"/>
                  </a:lnTo>
                  <a:lnTo>
                    <a:pt x="1374" y="1355"/>
                  </a:lnTo>
                  <a:lnTo>
                    <a:pt x="1374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34"/>
            <p:cNvSpPr/>
            <p:nvPr/>
          </p:nvSpPr>
          <p:spPr>
            <a:xfrm>
              <a:off x="6303000" y="2344800"/>
              <a:ext cx="183325" cy="103075"/>
            </a:xfrm>
            <a:custGeom>
              <a:avLst/>
              <a:gdLst/>
              <a:ahLst/>
              <a:cxnLst/>
              <a:rect l="l" t="t" r="r" b="b"/>
              <a:pathLst>
                <a:path w="7333" h="4123" extrusionOk="0">
                  <a:moveTo>
                    <a:pt x="0" y="1"/>
                  </a:moveTo>
                  <a:lnTo>
                    <a:pt x="0" y="988"/>
                  </a:lnTo>
                  <a:lnTo>
                    <a:pt x="0" y="1375"/>
                  </a:lnTo>
                  <a:lnTo>
                    <a:pt x="2051" y="1375"/>
                  </a:lnTo>
                  <a:lnTo>
                    <a:pt x="2051" y="2284"/>
                  </a:lnTo>
                  <a:lnTo>
                    <a:pt x="2961" y="2284"/>
                  </a:lnTo>
                  <a:lnTo>
                    <a:pt x="2961" y="3194"/>
                  </a:lnTo>
                  <a:lnTo>
                    <a:pt x="3425" y="3194"/>
                  </a:lnTo>
                  <a:lnTo>
                    <a:pt x="3425" y="4122"/>
                  </a:lnTo>
                  <a:lnTo>
                    <a:pt x="4354" y="4122"/>
                  </a:lnTo>
                  <a:lnTo>
                    <a:pt x="4354" y="3194"/>
                  </a:lnTo>
                  <a:lnTo>
                    <a:pt x="4798" y="3194"/>
                  </a:lnTo>
                  <a:lnTo>
                    <a:pt x="4798" y="2284"/>
                  </a:lnTo>
                  <a:lnTo>
                    <a:pt x="5669" y="2284"/>
                  </a:lnTo>
                  <a:lnTo>
                    <a:pt x="5669" y="1375"/>
                  </a:lnTo>
                  <a:lnTo>
                    <a:pt x="7333" y="1375"/>
                  </a:lnTo>
                  <a:lnTo>
                    <a:pt x="7333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34"/>
            <p:cNvSpPr/>
            <p:nvPr/>
          </p:nvSpPr>
          <p:spPr>
            <a:xfrm>
              <a:off x="6269125" y="2310950"/>
              <a:ext cx="33900" cy="33875"/>
            </a:xfrm>
            <a:custGeom>
              <a:avLst/>
              <a:gdLst/>
              <a:ahLst/>
              <a:cxnLst/>
              <a:rect l="l" t="t" r="r" b="b"/>
              <a:pathLst>
                <a:path w="1356" h="1355" extrusionOk="0">
                  <a:moveTo>
                    <a:pt x="1" y="1"/>
                  </a:moveTo>
                  <a:lnTo>
                    <a:pt x="1" y="1355"/>
                  </a:lnTo>
                  <a:lnTo>
                    <a:pt x="1355" y="1355"/>
                  </a:lnTo>
                  <a:lnTo>
                    <a:pt x="1355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34"/>
            <p:cNvSpPr/>
            <p:nvPr/>
          </p:nvSpPr>
          <p:spPr>
            <a:xfrm>
              <a:off x="6486300" y="2175075"/>
              <a:ext cx="34350" cy="34350"/>
            </a:xfrm>
            <a:custGeom>
              <a:avLst/>
              <a:gdLst/>
              <a:ahLst/>
              <a:cxnLst/>
              <a:rect l="l" t="t" r="r" b="b"/>
              <a:pathLst>
                <a:path w="1374" h="1374" extrusionOk="0">
                  <a:moveTo>
                    <a:pt x="1" y="0"/>
                  </a:moveTo>
                  <a:lnTo>
                    <a:pt x="1" y="1373"/>
                  </a:lnTo>
                  <a:lnTo>
                    <a:pt x="1374" y="1373"/>
                  </a:lnTo>
                  <a:lnTo>
                    <a:pt x="1374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34"/>
            <p:cNvSpPr/>
            <p:nvPr/>
          </p:nvSpPr>
          <p:spPr>
            <a:xfrm>
              <a:off x="6331550" y="2243250"/>
              <a:ext cx="33875" cy="33875"/>
            </a:xfrm>
            <a:custGeom>
              <a:avLst/>
              <a:gdLst/>
              <a:ahLst/>
              <a:cxnLst/>
              <a:rect l="l" t="t" r="r" b="b"/>
              <a:pathLst>
                <a:path w="1355" h="1355" extrusionOk="0">
                  <a:moveTo>
                    <a:pt x="0" y="0"/>
                  </a:moveTo>
                  <a:lnTo>
                    <a:pt x="0" y="1354"/>
                  </a:lnTo>
                  <a:lnTo>
                    <a:pt x="1355" y="1354"/>
                  </a:lnTo>
                  <a:lnTo>
                    <a:pt x="1355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34"/>
            <p:cNvSpPr/>
            <p:nvPr/>
          </p:nvSpPr>
          <p:spPr>
            <a:xfrm>
              <a:off x="6382300" y="2243250"/>
              <a:ext cx="34400" cy="33875"/>
            </a:xfrm>
            <a:custGeom>
              <a:avLst/>
              <a:gdLst/>
              <a:ahLst/>
              <a:cxnLst/>
              <a:rect l="l" t="t" r="r" b="b"/>
              <a:pathLst>
                <a:path w="1376" h="1355" extrusionOk="0">
                  <a:moveTo>
                    <a:pt x="1" y="0"/>
                  </a:moveTo>
                  <a:lnTo>
                    <a:pt x="1" y="1354"/>
                  </a:lnTo>
                  <a:lnTo>
                    <a:pt x="1375" y="1354"/>
                  </a:lnTo>
                  <a:lnTo>
                    <a:pt x="1375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34"/>
            <p:cNvSpPr/>
            <p:nvPr/>
          </p:nvSpPr>
          <p:spPr>
            <a:xfrm>
              <a:off x="6432150" y="2243250"/>
              <a:ext cx="33875" cy="33875"/>
            </a:xfrm>
            <a:custGeom>
              <a:avLst/>
              <a:gdLst/>
              <a:ahLst/>
              <a:cxnLst/>
              <a:rect l="l" t="t" r="r" b="b"/>
              <a:pathLst>
                <a:path w="1355" h="1355" extrusionOk="0">
                  <a:moveTo>
                    <a:pt x="0" y="0"/>
                  </a:moveTo>
                  <a:lnTo>
                    <a:pt x="0" y="1354"/>
                  </a:lnTo>
                  <a:lnTo>
                    <a:pt x="1354" y="1354"/>
                  </a:lnTo>
                  <a:lnTo>
                    <a:pt x="1354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60" name="Google Shape;1766;p48"/>
          <p:cNvCxnSpPr/>
          <p:nvPr/>
        </p:nvCxnSpPr>
        <p:spPr>
          <a:xfrm rot="10800000">
            <a:off x="1429574" y="1942711"/>
            <a:ext cx="552528" cy="634199"/>
          </a:xfrm>
          <a:prstGeom prst="bentConnector2">
            <a:avLst/>
          </a:prstGeom>
          <a:noFill/>
          <a:ln w="19050" cap="flat" cmpd="sng">
            <a:solidFill>
              <a:srgbClr val="A26EFA"/>
            </a:solidFill>
            <a:prstDash val="dot"/>
            <a:round/>
            <a:headEnd type="diamond" w="med" len="med"/>
            <a:tailEnd type="diamond" w="med" len="med"/>
          </a:ln>
        </p:spPr>
      </p:cxnSp>
      <p:cxnSp>
        <p:nvCxnSpPr>
          <p:cNvPr id="262" name="Google Shape;1766;p48"/>
          <p:cNvCxnSpPr/>
          <p:nvPr/>
        </p:nvCxnSpPr>
        <p:spPr>
          <a:xfrm rot="10800000" flipV="1">
            <a:off x="1700340" y="4323856"/>
            <a:ext cx="533054" cy="104085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A26EFA"/>
            </a:solidFill>
            <a:prstDash val="dot"/>
            <a:round/>
            <a:headEnd type="diamond" w="med" len="med"/>
            <a:tailEnd type="diamond" w="med" len="med"/>
          </a:ln>
        </p:spPr>
      </p:cxnSp>
      <p:sp>
        <p:nvSpPr>
          <p:cNvPr id="271" name="ZoneTexte 270"/>
          <p:cNvSpPr txBox="1"/>
          <p:nvPr/>
        </p:nvSpPr>
        <p:spPr>
          <a:xfrm>
            <a:off x="398440" y="1442698"/>
            <a:ext cx="1426543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 smtClean="0">
                <a:solidFill>
                  <a:schemeClr val="bg1"/>
                </a:solidFill>
              </a:rPr>
              <a:t>Section introduire les donnée de l’achat</a:t>
            </a:r>
            <a:endParaRPr lang="fr-FR" sz="1100" dirty="0">
              <a:solidFill>
                <a:schemeClr val="bg1"/>
              </a:solidFill>
            </a:endParaRPr>
          </a:p>
        </p:txBody>
      </p:sp>
      <p:sp>
        <p:nvSpPr>
          <p:cNvPr id="274" name="ZoneTexte 273"/>
          <p:cNvSpPr txBox="1"/>
          <p:nvPr/>
        </p:nvSpPr>
        <p:spPr>
          <a:xfrm>
            <a:off x="9991" y="4052826"/>
            <a:ext cx="1777735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 smtClean="0">
                <a:solidFill>
                  <a:schemeClr val="bg1"/>
                </a:solidFill>
              </a:rPr>
              <a:t>Fonction </a:t>
            </a:r>
            <a:r>
              <a:rPr lang="fr-FR" sz="1100" dirty="0" err="1" smtClean="0">
                <a:solidFill>
                  <a:schemeClr val="bg1"/>
                </a:solidFill>
              </a:rPr>
              <a:t>delete</a:t>
            </a:r>
            <a:r>
              <a:rPr lang="fr-FR" sz="1100" dirty="0" smtClean="0">
                <a:solidFill>
                  <a:schemeClr val="bg1"/>
                </a:solidFill>
              </a:rPr>
              <a:t> en saisissant le numéro du produit validé </a:t>
            </a:r>
          </a:p>
        </p:txBody>
      </p:sp>
      <p:cxnSp>
        <p:nvCxnSpPr>
          <p:cNvPr id="275" name="Google Shape;1766;p48"/>
          <p:cNvCxnSpPr/>
          <p:nvPr/>
        </p:nvCxnSpPr>
        <p:spPr>
          <a:xfrm rot="10800000" flipV="1">
            <a:off x="7361112" y="2042862"/>
            <a:ext cx="923223" cy="842482"/>
          </a:xfrm>
          <a:prstGeom prst="bentConnector3">
            <a:avLst>
              <a:gd name="adj1" fmla="val -674"/>
            </a:avLst>
          </a:prstGeom>
          <a:noFill/>
          <a:ln w="19050" cap="flat" cmpd="sng">
            <a:solidFill>
              <a:srgbClr val="A26EFA"/>
            </a:solidFill>
            <a:prstDash val="dot"/>
            <a:round/>
            <a:headEnd type="diamond" w="med" len="med"/>
            <a:tailEnd type="diamond" w="med" len="med"/>
          </a:ln>
        </p:spPr>
      </p:cxnSp>
      <p:sp>
        <p:nvSpPr>
          <p:cNvPr id="278" name="ZoneTexte 277"/>
          <p:cNvSpPr txBox="1"/>
          <p:nvPr/>
        </p:nvSpPr>
        <p:spPr>
          <a:xfrm>
            <a:off x="7696427" y="1589000"/>
            <a:ext cx="137573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 smtClean="0">
                <a:solidFill>
                  <a:schemeClr val="bg1"/>
                </a:solidFill>
              </a:rPr>
              <a:t>Tableau affichant le reçu de vente</a:t>
            </a:r>
            <a:endParaRPr lang="fr-FR" sz="1100" dirty="0">
              <a:solidFill>
                <a:schemeClr val="bg1"/>
              </a:solidFill>
            </a:endParaRPr>
          </a:p>
        </p:txBody>
      </p:sp>
      <p:sp>
        <p:nvSpPr>
          <p:cNvPr id="6" name="Accolade ouvrante 5"/>
          <p:cNvSpPr/>
          <p:nvPr/>
        </p:nvSpPr>
        <p:spPr>
          <a:xfrm>
            <a:off x="2044665" y="2126807"/>
            <a:ext cx="189111" cy="90432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2" name="Google Shape;1766;p48"/>
          <p:cNvCxnSpPr/>
          <p:nvPr/>
        </p:nvCxnSpPr>
        <p:spPr>
          <a:xfrm rot="10800000" flipV="1">
            <a:off x="6501124" y="4256579"/>
            <a:ext cx="1762132" cy="134554"/>
          </a:xfrm>
          <a:prstGeom prst="bentConnector3">
            <a:avLst>
              <a:gd name="adj1" fmla="val -685"/>
            </a:avLst>
          </a:prstGeom>
          <a:noFill/>
          <a:ln w="19050" cap="flat" cmpd="sng">
            <a:solidFill>
              <a:srgbClr val="A26EFA"/>
            </a:solidFill>
            <a:prstDash val="dot"/>
            <a:round/>
            <a:headEnd type="diamond" w="med" len="med"/>
            <a:tailEnd type="diamond" w="med" len="med"/>
          </a:ln>
        </p:spPr>
      </p:cxnSp>
      <p:sp>
        <p:nvSpPr>
          <p:cNvPr id="44" name="ZoneTexte 43"/>
          <p:cNvSpPr txBox="1"/>
          <p:nvPr/>
        </p:nvSpPr>
        <p:spPr>
          <a:xfrm>
            <a:off x="7717457" y="3656415"/>
            <a:ext cx="1426543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 smtClean="0">
                <a:solidFill>
                  <a:schemeClr val="bg1"/>
                </a:solidFill>
              </a:rPr>
              <a:t>Afficher le stock si nécessaire pour le vendeur </a:t>
            </a:r>
            <a:endParaRPr lang="fr-FR" sz="1100" dirty="0">
              <a:solidFill>
                <a:schemeClr val="bg1"/>
              </a:solidFill>
            </a:endParaRPr>
          </a:p>
        </p:txBody>
      </p:sp>
      <p:cxnSp>
        <p:nvCxnSpPr>
          <p:cNvPr id="53" name="Google Shape;1766;p48"/>
          <p:cNvCxnSpPr/>
          <p:nvPr/>
        </p:nvCxnSpPr>
        <p:spPr>
          <a:xfrm rot="10800000">
            <a:off x="1705838" y="3361008"/>
            <a:ext cx="1049309" cy="3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A26EFA"/>
            </a:solidFill>
            <a:prstDash val="dot"/>
            <a:round/>
            <a:headEnd type="diamond" w="med" len="med"/>
            <a:tailEnd type="diamond" w="med" len="med"/>
          </a:ln>
        </p:spPr>
      </p:cxnSp>
      <p:sp>
        <p:nvSpPr>
          <p:cNvPr id="58" name="ZoneTexte 57"/>
          <p:cNvSpPr txBox="1"/>
          <p:nvPr/>
        </p:nvSpPr>
        <p:spPr>
          <a:xfrm>
            <a:off x="445165" y="3217121"/>
            <a:ext cx="14265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 smtClean="0">
                <a:solidFill>
                  <a:schemeClr val="bg1"/>
                </a:solidFill>
              </a:rPr>
              <a:t>Valider l’article</a:t>
            </a:r>
            <a:endParaRPr lang="fr-FR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8793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3"/>
          <p:cNvSpPr txBox="1">
            <a:spLocks noGrp="1"/>
          </p:cNvSpPr>
          <p:nvPr>
            <p:ph type="title"/>
          </p:nvPr>
        </p:nvSpPr>
        <p:spPr>
          <a:xfrm>
            <a:off x="1377300" y="540000"/>
            <a:ext cx="70467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/>
              <a:t>Fonctionnalités « vente »</a:t>
            </a:r>
            <a:endParaRPr dirty="0"/>
          </a:p>
        </p:txBody>
      </p:sp>
      <p:grpSp>
        <p:nvGrpSpPr>
          <p:cNvPr id="288" name="Google Shape;288;p33"/>
          <p:cNvGrpSpPr/>
          <p:nvPr/>
        </p:nvGrpSpPr>
        <p:grpSpPr>
          <a:xfrm>
            <a:off x="839933" y="636728"/>
            <a:ext cx="395073" cy="379510"/>
            <a:chOff x="6235275" y="2141225"/>
            <a:chExt cx="319225" cy="306650"/>
          </a:xfrm>
        </p:grpSpPr>
        <p:sp>
          <p:nvSpPr>
            <p:cNvPr id="289" name="Google Shape;289;p33"/>
            <p:cNvSpPr/>
            <p:nvPr/>
          </p:nvSpPr>
          <p:spPr>
            <a:xfrm>
              <a:off x="6269125" y="2175075"/>
              <a:ext cx="33900" cy="34350"/>
            </a:xfrm>
            <a:custGeom>
              <a:avLst/>
              <a:gdLst/>
              <a:ahLst/>
              <a:cxnLst/>
              <a:rect l="l" t="t" r="r" b="b"/>
              <a:pathLst>
                <a:path w="1356" h="1374" extrusionOk="0">
                  <a:moveTo>
                    <a:pt x="1" y="0"/>
                  </a:moveTo>
                  <a:lnTo>
                    <a:pt x="1" y="1373"/>
                  </a:lnTo>
                  <a:lnTo>
                    <a:pt x="1355" y="1373"/>
                  </a:lnTo>
                  <a:lnTo>
                    <a:pt x="1355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33"/>
            <p:cNvSpPr/>
            <p:nvPr/>
          </p:nvSpPr>
          <p:spPr>
            <a:xfrm>
              <a:off x="6235275" y="2209400"/>
              <a:ext cx="33875" cy="101575"/>
            </a:xfrm>
            <a:custGeom>
              <a:avLst/>
              <a:gdLst/>
              <a:ahLst/>
              <a:cxnLst/>
              <a:rect l="l" t="t" r="r" b="b"/>
              <a:pathLst>
                <a:path w="1355" h="4063" extrusionOk="0">
                  <a:moveTo>
                    <a:pt x="1" y="0"/>
                  </a:moveTo>
                  <a:lnTo>
                    <a:pt x="1" y="1354"/>
                  </a:lnTo>
                  <a:lnTo>
                    <a:pt x="1" y="2708"/>
                  </a:lnTo>
                  <a:lnTo>
                    <a:pt x="1" y="4063"/>
                  </a:lnTo>
                  <a:lnTo>
                    <a:pt x="1355" y="4063"/>
                  </a:lnTo>
                  <a:lnTo>
                    <a:pt x="1355" y="2708"/>
                  </a:lnTo>
                  <a:lnTo>
                    <a:pt x="1355" y="1354"/>
                  </a:lnTo>
                  <a:lnTo>
                    <a:pt x="1355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33"/>
            <p:cNvSpPr/>
            <p:nvPr/>
          </p:nvSpPr>
          <p:spPr>
            <a:xfrm>
              <a:off x="6520625" y="2209400"/>
              <a:ext cx="33875" cy="101575"/>
            </a:xfrm>
            <a:custGeom>
              <a:avLst/>
              <a:gdLst/>
              <a:ahLst/>
              <a:cxnLst/>
              <a:rect l="l" t="t" r="r" b="b"/>
              <a:pathLst>
                <a:path w="1355" h="4063" extrusionOk="0">
                  <a:moveTo>
                    <a:pt x="1" y="0"/>
                  </a:moveTo>
                  <a:lnTo>
                    <a:pt x="1" y="1354"/>
                  </a:lnTo>
                  <a:lnTo>
                    <a:pt x="1" y="2708"/>
                  </a:lnTo>
                  <a:lnTo>
                    <a:pt x="1" y="4063"/>
                  </a:lnTo>
                  <a:lnTo>
                    <a:pt x="1355" y="4063"/>
                  </a:lnTo>
                  <a:lnTo>
                    <a:pt x="1355" y="2708"/>
                  </a:lnTo>
                  <a:lnTo>
                    <a:pt x="1355" y="1354"/>
                  </a:lnTo>
                  <a:lnTo>
                    <a:pt x="1355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33"/>
            <p:cNvSpPr/>
            <p:nvPr/>
          </p:nvSpPr>
          <p:spPr>
            <a:xfrm>
              <a:off x="6303000" y="2141225"/>
              <a:ext cx="183325" cy="33875"/>
            </a:xfrm>
            <a:custGeom>
              <a:avLst/>
              <a:gdLst/>
              <a:ahLst/>
              <a:cxnLst/>
              <a:rect l="l" t="t" r="r" b="b"/>
              <a:pathLst>
                <a:path w="7333" h="1355" extrusionOk="0">
                  <a:moveTo>
                    <a:pt x="0" y="0"/>
                  </a:moveTo>
                  <a:lnTo>
                    <a:pt x="0" y="986"/>
                  </a:lnTo>
                  <a:lnTo>
                    <a:pt x="0" y="1354"/>
                  </a:lnTo>
                  <a:lnTo>
                    <a:pt x="7333" y="1354"/>
                  </a:lnTo>
                  <a:lnTo>
                    <a:pt x="7333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33"/>
            <p:cNvSpPr/>
            <p:nvPr/>
          </p:nvSpPr>
          <p:spPr>
            <a:xfrm>
              <a:off x="6486300" y="2310950"/>
              <a:ext cx="34350" cy="33875"/>
            </a:xfrm>
            <a:custGeom>
              <a:avLst/>
              <a:gdLst/>
              <a:ahLst/>
              <a:cxnLst/>
              <a:rect l="l" t="t" r="r" b="b"/>
              <a:pathLst>
                <a:path w="1374" h="1355" extrusionOk="0">
                  <a:moveTo>
                    <a:pt x="1" y="1"/>
                  </a:moveTo>
                  <a:lnTo>
                    <a:pt x="1" y="1355"/>
                  </a:lnTo>
                  <a:lnTo>
                    <a:pt x="1374" y="1355"/>
                  </a:lnTo>
                  <a:lnTo>
                    <a:pt x="1374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33"/>
            <p:cNvSpPr/>
            <p:nvPr/>
          </p:nvSpPr>
          <p:spPr>
            <a:xfrm>
              <a:off x="6303000" y="2344800"/>
              <a:ext cx="183325" cy="103075"/>
            </a:xfrm>
            <a:custGeom>
              <a:avLst/>
              <a:gdLst/>
              <a:ahLst/>
              <a:cxnLst/>
              <a:rect l="l" t="t" r="r" b="b"/>
              <a:pathLst>
                <a:path w="7333" h="4123" extrusionOk="0">
                  <a:moveTo>
                    <a:pt x="0" y="1"/>
                  </a:moveTo>
                  <a:lnTo>
                    <a:pt x="0" y="988"/>
                  </a:lnTo>
                  <a:lnTo>
                    <a:pt x="0" y="1375"/>
                  </a:lnTo>
                  <a:lnTo>
                    <a:pt x="2051" y="1375"/>
                  </a:lnTo>
                  <a:lnTo>
                    <a:pt x="2051" y="2284"/>
                  </a:lnTo>
                  <a:lnTo>
                    <a:pt x="2961" y="2284"/>
                  </a:lnTo>
                  <a:lnTo>
                    <a:pt x="2961" y="3194"/>
                  </a:lnTo>
                  <a:lnTo>
                    <a:pt x="3425" y="3194"/>
                  </a:lnTo>
                  <a:lnTo>
                    <a:pt x="3425" y="4122"/>
                  </a:lnTo>
                  <a:lnTo>
                    <a:pt x="4354" y="4122"/>
                  </a:lnTo>
                  <a:lnTo>
                    <a:pt x="4354" y="3194"/>
                  </a:lnTo>
                  <a:lnTo>
                    <a:pt x="4798" y="3194"/>
                  </a:lnTo>
                  <a:lnTo>
                    <a:pt x="4798" y="2284"/>
                  </a:lnTo>
                  <a:lnTo>
                    <a:pt x="5669" y="2284"/>
                  </a:lnTo>
                  <a:lnTo>
                    <a:pt x="5669" y="1375"/>
                  </a:lnTo>
                  <a:lnTo>
                    <a:pt x="7333" y="1375"/>
                  </a:lnTo>
                  <a:lnTo>
                    <a:pt x="7333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33"/>
            <p:cNvSpPr/>
            <p:nvPr/>
          </p:nvSpPr>
          <p:spPr>
            <a:xfrm>
              <a:off x="6269125" y="2310950"/>
              <a:ext cx="33900" cy="33875"/>
            </a:xfrm>
            <a:custGeom>
              <a:avLst/>
              <a:gdLst/>
              <a:ahLst/>
              <a:cxnLst/>
              <a:rect l="l" t="t" r="r" b="b"/>
              <a:pathLst>
                <a:path w="1356" h="1355" extrusionOk="0">
                  <a:moveTo>
                    <a:pt x="1" y="1"/>
                  </a:moveTo>
                  <a:lnTo>
                    <a:pt x="1" y="1355"/>
                  </a:lnTo>
                  <a:lnTo>
                    <a:pt x="1355" y="1355"/>
                  </a:lnTo>
                  <a:lnTo>
                    <a:pt x="1355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33"/>
            <p:cNvSpPr/>
            <p:nvPr/>
          </p:nvSpPr>
          <p:spPr>
            <a:xfrm>
              <a:off x="6486300" y="2175075"/>
              <a:ext cx="34350" cy="34350"/>
            </a:xfrm>
            <a:custGeom>
              <a:avLst/>
              <a:gdLst/>
              <a:ahLst/>
              <a:cxnLst/>
              <a:rect l="l" t="t" r="r" b="b"/>
              <a:pathLst>
                <a:path w="1374" h="1374" extrusionOk="0">
                  <a:moveTo>
                    <a:pt x="1" y="0"/>
                  </a:moveTo>
                  <a:lnTo>
                    <a:pt x="1" y="1373"/>
                  </a:lnTo>
                  <a:lnTo>
                    <a:pt x="1374" y="1373"/>
                  </a:lnTo>
                  <a:lnTo>
                    <a:pt x="1374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33"/>
            <p:cNvSpPr/>
            <p:nvPr/>
          </p:nvSpPr>
          <p:spPr>
            <a:xfrm>
              <a:off x="6331550" y="2243250"/>
              <a:ext cx="33875" cy="33875"/>
            </a:xfrm>
            <a:custGeom>
              <a:avLst/>
              <a:gdLst/>
              <a:ahLst/>
              <a:cxnLst/>
              <a:rect l="l" t="t" r="r" b="b"/>
              <a:pathLst>
                <a:path w="1355" h="1355" extrusionOk="0">
                  <a:moveTo>
                    <a:pt x="0" y="0"/>
                  </a:moveTo>
                  <a:lnTo>
                    <a:pt x="0" y="1354"/>
                  </a:lnTo>
                  <a:lnTo>
                    <a:pt x="1355" y="1354"/>
                  </a:lnTo>
                  <a:lnTo>
                    <a:pt x="1355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33"/>
            <p:cNvSpPr/>
            <p:nvPr/>
          </p:nvSpPr>
          <p:spPr>
            <a:xfrm>
              <a:off x="6382300" y="2243250"/>
              <a:ext cx="34400" cy="33875"/>
            </a:xfrm>
            <a:custGeom>
              <a:avLst/>
              <a:gdLst/>
              <a:ahLst/>
              <a:cxnLst/>
              <a:rect l="l" t="t" r="r" b="b"/>
              <a:pathLst>
                <a:path w="1376" h="1355" extrusionOk="0">
                  <a:moveTo>
                    <a:pt x="1" y="0"/>
                  </a:moveTo>
                  <a:lnTo>
                    <a:pt x="1" y="1354"/>
                  </a:lnTo>
                  <a:lnTo>
                    <a:pt x="1375" y="1354"/>
                  </a:lnTo>
                  <a:lnTo>
                    <a:pt x="1375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33"/>
            <p:cNvSpPr/>
            <p:nvPr/>
          </p:nvSpPr>
          <p:spPr>
            <a:xfrm>
              <a:off x="6432150" y="2243250"/>
              <a:ext cx="33875" cy="33875"/>
            </a:xfrm>
            <a:custGeom>
              <a:avLst/>
              <a:gdLst/>
              <a:ahLst/>
              <a:cxnLst/>
              <a:rect l="l" t="t" r="r" b="b"/>
              <a:pathLst>
                <a:path w="1355" h="1355" extrusionOk="0">
                  <a:moveTo>
                    <a:pt x="0" y="0"/>
                  </a:moveTo>
                  <a:lnTo>
                    <a:pt x="0" y="1354"/>
                  </a:lnTo>
                  <a:lnTo>
                    <a:pt x="1354" y="1354"/>
                  </a:lnTo>
                  <a:lnTo>
                    <a:pt x="1354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" name="2023-01-10 20-38-13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208" end="2542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34386" y="1394859"/>
            <a:ext cx="6475228" cy="3642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977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2"/>
          <p:cNvSpPr txBox="1">
            <a:spLocks noGrp="1"/>
          </p:cNvSpPr>
          <p:nvPr>
            <p:ph type="title"/>
          </p:nvPr>
        </p:nvSpPr>
        <p:spPr>
          <a:xfrm>
            <a:off x="4856000" y="1609725"/>
            <a:ext cx="2941800" cy="47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Section </a:t>
            </a:r>
            <a:r>
              <a:rPr lang="en" dirty="0" smtClean="0"/>
              <a:t>04</a:t>
            </a:r>
            <a:endParaRPr dirty="0"/>
          </a:p>
        </p:txBody>
      </p:sp>
      <p:sp>
        <p:nvSpPr>
          <p:cNvPr id="267" name="Google Shape;267;p32"/>
          <p:cNvSpPr txBox="1">
            <a:spLocks noGrp="1"/>
          </p:cNvSpPr>
          <p:nvPr>
            <p:ph type="subTitle" idx="1"/>
          </p:nvPr>
        </p:nvSpPr>
        <p:spPr>
          <a:xfrm>
            <a:off x="4856000" y="2158275"/>
            <a:ext cx="2941800" cy="6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fr-FR" dirty="0" smtClean="0">
                <a:solidFill>
                  <a:schemeClr val="dk1"/>
                </a:solidFill>
              </a:rPr>
              <a:t>Résumé </a:t>
            </a:r>
            <a:r>
              <a:rPr lang="fr-FR" dirty="0">
                <a:solidFill>
                  <a:schemeClr val="dk1"/>
                </a:solidFill>
              </a:rPr>
              <a:t>sur le projet </a:t>
            </a:r>
            <a:endParaRPr lang="fr-FR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A0FF"/>
              </a:solidFill>
            </a:endParaRPr>
          </a:p>
        </p:txBody>
      </p:sp>
      <p:sp>
        <p:nvSpPr>
          <p:cNvPr id="268" name="Google Shape;268;p32"/>
          <p:cNvSpPr txBox="1">
            <a:spLocks noGrp="1"/>
          </p:cNvSpPr>
          <p:nvPr>
            <p:ph type="title" idx="2"/>
          </p:nvPr>
        </p:nvSpPr>
        <p:spPr>
          <a:xfrm>
            <a:off x="720000" y="1514675"/>
            <a:ext cx="27078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04</a:t>
            </a:r>
            <a:endParaRPr dirty="0"/>
          </a:p>
        </p:txBody>
      </p:sp>
      <p:grpSp>
        <p:nvGrpSpPr>
          <p:cNvPr id="269" name="Google Shape;269;p32"/>
          <p:cNvGrpSpPr/>
          <p:nvPr/>
        </p:nvGrpSpPr>
        <p:grpSpPr>
          <a:xfrm>
            <a:off x="5698406" y="3281948"/>
            <a:ext cx="1256994" cy="377795"/>
            <a:chOff x="5620600" y="3056725"/>
            <a:chExt cx="500575" cy="150450"/>
          </a:xfrm>
        </p:grpSpPr>
        <p:sp>
          <p:nvSpPr>
            <p:cNvPr id="270" name="Google Shape;270;p32"/>
            <p:cNvSpPr/>
            <p:nvPr/>
          </p:nvSpPr>
          <p:spPr>
            <a:xfrm>
              <a:off x="5646200" y="3155900"/>
              <a:ext cx="525" cy="475"/>
            </a:xfrm>
            <a:custGeom>
              <a:avLst/>
              <a:gdLst/>
              <a:ahLst/>
              <a:cxnLst/>
              <a:rect l="l" t="t" r="r" b="b"/>
              <a:pathLst>
                <a:path w="21" h="19" extrusionOk="0">
                  <a:moveTo>
                    <a:pt x="1" y="0"/>
                  </a:moveTo>
                  <a:lnTo>
                    <a:pt x="1" y="19"/>
                  </a:lnTo>
                  <a:lnTo>
                    <a:pt x="21" y="1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32"/>
            <p:cNvSpPr/>
            <p:nvPr/>
          </p:nvSpPr>
          <p:spPr>
            <a:xfrm>
              <a:off x="5646200" y="31089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32"/>
            <p:cNvSpPr/>
            <p:nvPr/>
          </p:nvSpPr>
          <p:spPr>
            <a:xfrm>
              <a:off x="5671350" y="3181050"/>
              <a:ext cx="525" cy="475"/>
            </a:xfrm>
            <a:custGeom>
              <a:avLst/>
              <a:gdLst/>
              <a:ahLst/>
              <a:cxnLst/>
              <a:rect l="l" t="t" r="r" b="b"/>
              <a:pathLst>
                <a:path w="21" h="19" extrusionOk="0">
                  <a:moveTo>
                    <a:pt x="1" y="0"/>
                  </a:moveTo>
                  <a:lnTo>
                    <a:pt x="1" y="19"/>
                  </a:lnTo>
                  <a:lnTo>
                    <a:pt x="21" y="1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32"/>
            <p:cNvSpPr/>
            <p:nvPr/>
          </p:nvSpPr>
          <p:spPr>
            <a:xfrm>
              <a:off x="5620600" y="3056725"/>
              <a:ext cx="500575" cy="150450"/>
            </a:xfrm>
            <a:custGeom>
              <a:avLst/>
              <a:gdLst/>
              <a:ahLst/>
              <a:cxnLst/>
              <a:rect l="l" t="t" r="r" b="b"/>
              <a:pathLst>
                <a:path w="20023" h="6018" extrusionOk="0">
                  <a:moveTo>
                    <a:pt x="2012" y="1"/>
                  </a:moveTo>
                  <a:lnTo>
                    <a:pt x="2012" y="949"/>
                  </a:lnTo>
                  <a:lnTo>
                    <a:pt x="2012" y="1045"/>
                  </a:lnTo>
                  <a:lnTo>
                    <a:pt x="17992" y="1045"/>
                  </a:lnTo>
                  <a:lnTo>
                    <a:pt x="17992" y="2090"/>
                  </a:lnTo>
                  <a:lnTo>
                    <a:pt x="18998" y="2090"/>
                  </a:lnTo>
                  <a:lnTo>
                    <a:pt x="18998" y="3986"/>
                  </a:lnTo>
                  <a:lnTo>
                    <a:pt x="18010" y="3986"/>
                  </a:lnTo>
                  <a:lnTo>
                    <a:pt x="18010" y="4992"/>
                  </a:lnTo>
                  <a:lnTo>
                    <a:pt x="2031" y="4992"/>
                  </a:lnTo>
                  <a:lnTo>
                    <a:pt x="2031" y="4973"/>
                  </a:lnTo>
                  <a:lnTo>
                    <a:pt x="2031" y="3986"/>
                  </a:lnTo>
                  <a:lnTo>
                    <a:pt x="1025" y="3986"/>
                  </a:lnTo>
                  <a:lnTo>
                    <a:pt x="1025" y="3967"/>
                  </a:lnTo>
                  <a:lnTo>
                    <a:pt x="1025" y="2090"/>
                  </a:lnTo>
                  <a:lnTo>
                    <a:pt x="2012" y="2090"/>
                  </a:lnTo>
                  <a:lnTo>
                    <a:pt x="2012" y="1045"/>
                  </a:lnTo>
                  <a:lnTo>
                    <a:pt x="986" y="1045"/>
                  </a:lnTo>
                  <a:lnTo>
                    <a:pt x="986" y="1858"/>
                  </a:lnTo>
                  <a:lnTo>
                    <a:pt x="0" y="1858"/>
                  </a:lnTo>
                  <a:lnTo>
                    <a:pt x="0" y="4045"/>
                  </a:lnTo>
                  <a:lnTo>
                    <a:pt x="1006" y="4045"/>
                  </a:lnTo>
                  <a:lnTo>
                    <a:pt x="1006" y="5031"/>
                  </a:lnTo>
                  <a:lnTo>
                    <a:pt x="2031" y="5031"/>
                  </a:lnTo>
                  <a:lnTo>
                    <a:pt x="2031" y="6018"/>
                  </a:lnTo>
                  <a:lnTo>
                    <a:pt x="18049" y="6018"/>
                  </a:lnTo>
                  <a:lnTo>
                    <a:pt x="18049" y="5031"/>
                  </a:lnTo>
                  <a:lnTo>
                    <a:pt x="19036" y="5031"/>
                  </a:lnTo>
                  <a:lnTo>
                    <a:pt x="19036" y="4199"/>
                  </a:lnTo>
                  <a:lnTo>
                    <a:pt x="20022" y="4199"/>
                  </a:lnTo>
                  <a:lnTo>
                    <a:pt x="20022" y="2013"/>
                  </a:lnTo>
                  <a:lnTo>
                    <a:pt x="19036" y="2013"/>
                  </a:lnTo>
                  <a:lnTo>
                    <a:pt x="19036" y="1045"/>
                  </a:lnTo>
                  <a:lnTo>
                    <a:pt x="18030" y="1045"/>
                  </a:lnTo>
                  <a:lnTo>
                    <a:pt x="18030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32"/>
            <p:cNvSpPr/>
            <p:nvPr/>
          </p:nvSpPr>
          <p:spPr>
            <a:xfrm>
              <a:off x="5679100" y="3089625"/>
              <a:ext cx="38700" cy="84675"/>
            </a:xfrm>
            <a:custGeom>
              <a:avLst/>
              <a:gdLst/>
              <a:ahLst/>
              <a:cxnLst/>
              <a:rect l="l" t="t" r="r" b="b"/>
              <a:pathLst>
                <a:path w="1548" h="3387" extrusionOk="0">
                  <a:moveTo>
                    <a:pt x="0" y="0"/>
                  </a:moveTo>
                  <a:lnTo>
                    <a:pt x="0" y="3386"/>
                  </a:lnTo>
                  <a:lnTo>
                    <a:pt x="1548" y="3386"/>
                  </a:lnTo>
                  <a:lnTo>
                    <a:pt x="1548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32"/>
            <p:cNvSpPr/>
            <p:nvPr/>
          </p:nvSpPr>
          <p:spPr>
            <a:xfrm>
              <a:off x="5726025" y="3089625"/>
              <a:ext cx="38725" cy="84675"/>
            </a:xfrm>
            <a:custGeom>
              <a:avLst/>
              <a:gdLst/>
              <a:ahLst/>
              <a:cxnLst/>
              <a:rect l="l" t="t" r="r" b="b"/>
              <a:pathLst>
                <a:path w="1549" h="3387" extrusionOk="0">
                  <a:moveTo>
                    <a:pt x="1" y="0"/>
                  </a:moveTo>
                  <a:lnTo>
                    <a:pt x="1" y="3386"/>
                  </a:lnTo>
                  <a:lnTo>
                    <a:pt x="1548" y="3386"/>
                  </a:lnTo>
                  <a:lnTo>
                    <a:pt x="1548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32"/>
            <p:cNvSpPr/>
            <p:nvPr/>
          </p:nvSpPr>
          <p:spPr>
            <a:xfrm>
              <a:off x="5773875" y="3089625"/>
              <a:ext cx="38725" cy="84675"/>
            </a:xfrm>
            <a:custGeom>
              <a:avLst/>
              <a:gdLst/>
              <a:ahLst/>
              <a:cxnLst/>
              <a:rect l="l" t="t" r="r" b="b"/>
              <a:pathLst>
                <a:path w="1549" h="3387" extrusionOk="0">
                  <a:moveTo>
                    <a:pt x="1" y="0"/>
                  </a:moveTo>
                  <a:lnTo>
                    <a:pt x="1" y="3386"/>
                  </a:lnTo>
                  <a:lnTo>
                    <a:pt x="1549" y="3386"/>
                  </a:lnTo>
                  <a:lnTo>
                    <a:pt x="1549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32"/>
            <p:cNvSpPr/>
            <p:nvPr/>
          </p:nvSpPr>
          <p:spPr>
            <a:xfrm>
              <a:off x="5821775" y="3089625"/>
              <a:ext cx="38225" cy="84675"/>
            </a:xfrm>
            <a:custGeom>
              <a:avLst/>
              <a:gdLst/>
              <a:ahLst/>
              <a:cxnLst/>
              <a:rect l="l" t="t" r="r" b="b"/>
              <a:pathLst>
                <a:path w="1529" h="3387" extrusionOk="0">
                  <a:moveTo>
                    <a:pt x="1" y="0"/>
                  </a:moveTo>
                  <a:lnTo>
                    <a:pt x="1" y="3386"/>
                  </a:lnTo>
                  <a:lnTo>
                    <a:pt x="1528" y="3386"/>
                  </a:lnTo>
                  <a:lnTo>
                    <a:pt x="1528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32"/>
            <p:cNvSpPr/>
            <p:nvPr/>
          </p:nvSpPr>
          <p:spPr>
            <a:xfrm>
              <a:off x="5869175" y="3089625"/>
              <a:ext cx="38725" cy="84675"/>
            </a:xfrm>
            <a:custGeom>
              <a:avLst/>
              <a:gdLst/>
              <a:ahLst/>
              <a:cxnLst/>
              <a:rect l="l" t="t" r="r" b="b"/>
              <a:pathLst>
                <a:path w="1549" h="3387" extrusionOk="0">
                  <a:moveTo>
                    <a:pt x="1" y="0"/>
                  </a:moveTo>
                  <a:lnTo>
                    <a:pt x="1" y="3386"/>
                  </a:lnTo>
                  <a:lnTo>
                    <a:pt x="1548" y="3386"/>
                  </a:lnTo>
                  <a:lnTo>
                    <a:pt x="1548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32"/>
            <p:cNvSpPr/>
            <p:nvPr/>
          </p:nvSpPr>
          <p:spPr>
            <a:xfrm>
              <a:off x="5926725" y="3118175"/>
              <a:ext cx="17925" cy="30000"/>
            </a:xfrm>
            <a:custGeom>
              <a:avLst/>
              <a:gdLst/>
              <a:ahLst/>
              <a:cxnLst/>
              <a:rect l="l" t="t" r="r" b="b"/>
              <a:pathLst>
                <a:path w="717" h="1200" extrusionOk="0">
                  <a:moveTo>
                    <a:pt x="0" y="0"/>
                  </a:moveTo>
                  <a:lnTo>
                    <a:pt x="0" y="232"/>
                  </a:lnTo>
                  <a:lnTo>
                    <a:pt x="485" y="232"/>
                  </a:lnTo>
                  <a:lnTo>
                    <a:pt x="485" y="483"/>
                  </a:lnTo>
                  <a:lnTo>
                    <a:pt x="717" y="483"/>
                  </a:lnTo>
                  <a:lnTo>
                    <a:pt x="717" y="0"/>
                  </a:lnTo>
                  <a:close/>
                  <a:moveTo>
                    <a:pt x="232" y="483"/>
                  </a:moveTo>
                  <a:lnTo>
                    <a:pt x="232" y="715"/>
                  </a:lnTo>
                  <a:lnTo>
                    <a:pt x="485" y="715"/>
                  </a:lnTo>
                  <a:lnTo>
                    <a:pt x="485" y="483"/>
                  </a:lnTo>
                  <a:close/>
                  <a:moveTo>
                    <a:pt x="0" y="715"/>
                  </a:moveTo>
                  <a:lnTo>
                    <a:pt x="0" y="1200"/>
                  </a:lnTo>
                  <a:lnTo>
                    <a:pt x="232" y="1200"/>
                  </a:lnTo>
                  <a:lnTo>
                    <a:pt x="232" y="715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32"/>
            <p:cNvSpPr/>
            <p:nvPr/>
          </p:nvSpPr>
          <p:spPr>
            <a:xfrm>
              <a:off x="5956250" y="3117675"/>
              <a:ext cx="24650" cy="30975"/>
            </a:xfrm>
            <a:custGeom>
              <a:avLst/>
              <a:gdLst/>
              <a:ahLst/>
              <a:cxnLst/>
              <a:rect l="l" t="t" r="r" b="b"/>
              <a:pathLst>
                <a:path w="986" h="1239" extrusionOk="0">
                  <a:moveTo>
                    <a:pt x="251" y="0"/>
                  </a:moveTo>
                  <a:lnTo>
                    <a:pt x="251" y="252"/>
                  </a:lnTo>
                  <a:lnTo>
                    <a:pt x="735" y="252"/>
                  </a:lnTo>
                  <a:lnTo>
                    <a:pt x="735" y="0"/>
                  </a:lnTo>
                  <a:close/>
                  <a:moveTo>
                    <a:pt x="0" y="252"/>
                  </a:moveTo>
                  <a:lnTo>
                    <a:pt x="0" y="988"/>
                  </a:lnTo>
                  <a:lnTo>
                    <a:pt x="251" y="988"/>
                  </a:lnTo>
                  <a:lnTo>
                    <a:pt x="251" y="252"/>
                  </a:lnTo>
                  <a:close/>
                  <a:moveTo>
                    <a:pt x="735" y="252"/>
                  </a:moveTo>
                  <a:lnTo>
                    <a:pt x="735" y="988"/>
                  </a:lnTo>
                  <a:lnTo>
                    <a:pt x="986" y="988"/>
                  </a:lnTo>
                  <a:lnTo>
                    <a:pt x="986" y="252"/>
                  </a:lnTo>
                  <a:close/>
                  <a:moveTo>
                    <a:pt x="251" y="988"/>
                  </a:moveTo>
                  <a:lnTo>
                    <a:pt x="251" y="1238"/>
                  </a:lnTo>
                  <a:lnTo>
                    <a:pt x="735" y="1238"/>
                  </a:lnTo>
                  <a:lnTo>
                    <a:pt x="735" y="988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32"/>
            <p:cNvSpPr/>
            <p:nvPr/>
          </p:nvSpPr>
          <p:spPr>
            <a:xfrm>
              <a:off x="5992500" y="3117675"/>
              <a:ext cx="42575" cy="30975"/>
            </a:xfrm>
            <a:custGeom>
              <a:avLst/>
              <a:gdLst/>
              <a:ahLst/>
              <a:cxnLst/>
              <a:rect l="l" t="t" r="r" b="b"/>
              <a:pathLst>
                <a:path w="1703" h="1239" extrusionOk="0">
                  <a:moveTo>
                    <a:pt x="1220" y="0"/>
                  </a:moveTo>
                  <a:lnTo>
                    <a:pt x="1220" y="252"/>
                  </a:lnTo>
                  <a:lnTo>
                    <a:pt x="1452" y="252"/>
                  </a:lnTo>
                  <a:lnTo>
                    <a:pt x="1452" y="0"/>
                  </a:lnTo>
                  <a:close/>
                  <a:moveTo>
                    <a:pt x="0" y="0"/>
                  </a:moveTo>
                  <a:lnTo>
                    <a:pt x="0" y="503"/>
                  </a:lnTo>
                  <a:lnTo>
                    <a:pt x="485" y="503"/>
                  </a:lnTo>
                  <a:lnTo>
                    <a:pt x="485" y="0"/>
                  </a:lnTo>
                  <a:close/>
                  <a:moveTo>
                    <a:pt x="967" y="252"/>
                  </a:moveTo>
                  <a:lnTo>
                    <a:pt x="967" y="503"/>
                  </a:lnTo>
                  <a:lnTo>
                    <a:pt x="1220" y="503"/>
                  </a:lnTo>
                  <a:lnTo>
                    <a:pt x="1220" y="252"/>
                  </a:lnTo>
                  <a:close/>
                  <a:moveTo>
                    <a:pt x="735" y="503"/>
                  </a:moveTo>
                  <a:lnTo>
                    <a:pt x="735" y="735"/>
                  </a:lnTo>
                  <a:lnTo>
                    <a:pt x="967" y="735"/>
                  </a:lnTo>
                  <a:lnTo>
                    <a:pt x="967" y="503"/>
                  </a:lnTo>
                  <a:close/>
                  <a:moveTo>
                    <a:pt x="485" y="735"/>
                  </a:moveTo>
                  <a:lnTo>
                    <a:pt x="485" y="988"/>
                  </a:lnTo>
                  <a:lnTo>
                    <a:pt x="735" y="988"/>
                  </a:lnTo>
                  <a:lnTo>
                    <a:pt x="735" y="735"/>
                  </a:lnTo>
                  <a:close/>
                  <a:moveTo>
                    <a:pt x="232" y="988"/>
                  </a:moveTo>
                  <a:lnTo>
                    <a:pt x="232" y="1238"/>
                  </a:lnTo>
                  <a:lnTo>
                    <a:pt x="485" y="1238"/>
                  </a:lnTo>
                  <a:lnTo>
                    <a:pt x="485" y="988"/>
                  </a:lnTo>
                  <a:close/>
                  <a:moveTo>
                    <a:pt x="1220" y="735"/>
                  </a:moveTo>
                  <a:lnTo>
                    <a:pt x="1220" y="1238"/>
                  </a:lnTo>
                  <a:lnTo>
                    <a:pt x="1703" y="1238"/>
                  </a:lnTo>
                  <a:lnTo>
                    <a:pt x="1703" y="735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49564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2" name="Google Shape;1502;p42"/>
          <p:cNvSpPr txBox="1">
            <a:spLocks noGrp="1"/>
          </p:cNvSpPr>
          <p:nvPr>
            <p:ph type="title"/>
          </p:nvPr>
        </p:nvSpPr>
        <p:spPr>
          <a:xfrm>
            <a:off x="1377300" y="540000"/>
            <a:ext cx="70467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/>
              <a:t>Ajouter dans stock</a:t>
            </a:r>
            <a:endParaRPr dirty="0"/>
          </a:p>
        </p:txBody>
      </p:sp>
      <p:grpSp>
        <p:nvGrpSpPr>
          <p:cNvPr id="1582" name="Google Shape;1582;p42"/>
          <p:cNvGrpSpPr/>
          <p:nvPr/>
        </p:nvGrpSpPr>
        <p:grpSpPr>
          <a:xfrm>
            <a:off x="839933" y="636728"/>
            <a:ext cx="395073" cy="379510"/>
            <a:chOff x="6235275" y="2141225"/>
            <a:chExt cx="319225" cy="306650"/>
          </a:xfrm>
        </p:grpSpPr>
        <p:sp>
          <p:nvSpPr>
            <p:cNvPr id="1583" name="Google Shape;1583;p42"/>
            <p:cNvSpPr/>
            <p:nvPr/>
          </p:nvSpPr>
          <p:spPr>
            <a:xfrm>
              <a:off x="6269125" y="2175075"/>
              <a:ext cx="33900" cy="34350"/>
            </a:xfrm>
            <a:custGeom>
              <a:avLst/>
              <a:gdLst/>
              <a:ahLst/>
              <a:cxnLst/>
              <a:rect l="l" t="t" r="r" b="b"/>
              <a:pathLst>
                <a:path w="1356" h="1374" extrusionOk="0">
                  <a:moveTo>
                    <a:pt x="1" y="0"/>
                  </a:moveTo>
                  <a:lnTo>
                    <a:pt x="1" y="1373"/>
                  </a:lnTo>
                  <a:lnTo>
                    <a:pt x="1355" y="1373"/>
                  </a:lnTo>
                  <a:lnTo>
                    <a:pt x="1355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584;p42"/>
            <p:cNvSpPr/>
            <p:nvPr/>
          </p:nvSpPr>
          <p:spPr>
            <a:xfrm>
              <a:off x="6235275" y="2209400"/>
              <a:ext cx="33875" cy="101575"/>
            </a:xfrm>
            <a:custGeom>
              <a:avLst/>
              <a:gdLst/>
              <a:ahLst/>
              <a:cxnLst/>
              <a:rect l="l" t="t" r="r" b="b"/>
              <a:pathLst>
                <a:path w="1355" h="4063" extrusionOk="0">
                  <a:moveTo>
                    <a:pt x="1" y="0"/>
                  </a:moveTo>
                  <a:lnTo>
                    <a:pt x="1" y="1354"/>
                  </a:lnTo>
                  <a:lnTo>
                    <a:pt x="1" y="2708"/>
                  </a:lnTo>
                  <a:lnTo>
                    <a:pt x="1" y="4063"/>
                  </a:lnTo>
                  <a:lnTo>
                    <a:pt x="1355" y="4063"/>
                  </a:lnTo>
                  <a:lnTo>
                    <a:pt x="1355" y="2708"/>
                  </a:lnTo>
                  <a:lnTo>
                    <a:pt x="1355" y="1354"/>
                  </a:lnTo>
                  <a:lnTo>
                    <a:pt x="1355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42"/>
            <p:cNvSpPr/>
            <p:nvPr/>
          </p:nvSpPr>
          <p:spPr>
            <a:xfrm>
              <a:off x="6520625" y="2209400"/>
              <a:ext cx="33875" cy="101575"/>
            </a:xfrm>
            <a:custGeom>
              <a:avLst/>
              <a:gdLst/>
              <a:ahLst/>
              <a:cxnLst/>
              <a:rect l="l" t="t" r="r" b="b"/>
              <a:pathLst>
                <a:path w="1355" h="4063" extrusionOk="0">
                  <a:moveTo>
                    <a:pt x="1" y="0"/>
                  </a:moveTo>
                  <a:lnTo>
                    <a:pt x="1" y="1354"/>
                  </a:lnTo>
                  <a:lnTo>
                    <a:pt x="1" y="2708"/>
                  </a:lnTo>
                  <a:lnTo>
                    <a:pt x="1" y="4063"/>
                  </a:lnTo>
                  <a:lnTo>
                    <a:pt x="1355" y="4063"/>
                  </a:lnTo>
                  <a:lnTo>
                    <a:pt x="1355" y="2708"/>
                  </a:lnTo>
                  <a:lnTo>
                    <a:pt x="1355" y="1354"/>
                  </a:lnTo>
                  <a:lnTo>
                    <a:pt x="1355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42"/>
            <p:cNvSpPr/>
            <p:nvPr/>
          </p:nvSpPr>
          <p:spPr>
            <a:xfrm>
              <a:off x="6303000" y="2141225"/>
              <a:ext cx="183325" cy="33875"/>
            </a:xfrm>
            <a:custGeom>
              <a:avLst/>
              <a:gdLst/>
              <a:ahLst/>
              <a:cxnLst/>
              <a:rect l="l" t="t" r="r" b="b"/>
              <a:pathLst>
                <a:path w="7333" h="1355" extrusionOk="0">
                  <a:moveTo>
                    <a:pt x="0" y="0"/>
                  </a:moveTo>
                  <a:lnTo>
                    <a:pt x="0" y="986"/>
                  </a:lnTo>
                  <a:lnTo>
                    <a:pt x="0" y="1354"/>
                  </a:lnTo>
                  <a:lnTo>
                    <a:pt x="7333" y="1354"/>
                  </a:lnTo>
                  <a:lnTo>
                    <a:pt x="7333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587;p42"/>
            <p:cNvSpPr/>
            <p:nvPr/>
          </p:nvSpPr>
          <p:spPr>
            <a:xfrm>
              <a:off x="6486300" y="2310950"/>
              <a:ext cx="34350" cy="33875"/>
            </a:xfrm>
            <a:custGeom>
              <a:avLst/>
              <a:gdLst/>
              <a:ahLst/>
              <a:cxnLst/>
              <a:rect l="l" t="t" r="r" b="b"/>
              <a:pathLst>
                <a:path w="1374" h="1355" extrusionOk="0">
                  <a:moveTo>
                    <a:pt x="1" y="1"/>
                  </a:moveTo>
                  <a:lnTo>
                    <a:pt x="1" y="1355"/>
                  </a:lnTo>
                  <a:lnTo>
                    <a:pt x="1374" y="1355"/>
                  </a:lnTo>
                  <a:lnTo>
                    <a:pt x="1374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42"/>
            <p:cNvSpPr/>
            <p:nvPr/>
          </p:nvSpPr>
          <p:spPr>
            <a:xfrm>
              <a:off x="6303000" y="2344800"/>
              <a:ext cx="183325" cy="103075"/>
            </a:xfrm>
            <a:custGeom>
              <a:avLst/>
              <a:gdLst/>
              <a:ahLst/>
              <a:cxnLst/>
              <a:rect l="l" t="t" r="r" b="b"/>
              <a:pathLst>
                <a:path w="7333" h="4123" extrusionOk="0">
                  <a:moveTo>
                    <a:pt x="0" y="1"/>
                  </a:moveTo>
                  <a:lnTo>
                    <a:pt x="0" y="988"/>
                  </a:lnTo>
                  <a:lnTo>
                    <a:pt x="0" y="1375"/>
                  </a:lnTo>
                  <a:lnTo>
                    <a:pt x="2051" y="1375"/>
                  </a:lnTo>
                  <a:lnTo>
                    <a:pt x="2051" y="2284"/>
                  </a:lnTo>
                  <a:lnTo>
                    <a:pt x="2961" y="2284"/>
                  </a:lnTo>
                  <a:lnTo>
                    <a:pt x="2961" y="3194"/>
                  </a:lnTo>
                  <a:lnTo>
                    <a:pt x="3425" y="3194"/>
                  </a:lnTo>
                  <a:lnTo>
                    <a:pt x="3425" y="4122"/>
                  </a:lnTo>
                  <a:lnTo>
                    <a:pt x="4354" y="4122"/>
                  </a:lnTo>
                  <a:lnTo>
                    <a:pt x="4354" y="3194"/>
                  </a:lnTo>
                  <a:lnTo>
                    <a:pt x="4798" y="3194"/>
                  </a:lnTo>
                  <a:lnTo>
                    <a:pt x="4798" y="2284"/>
                  </a:lnTo>
                  <a:lnTo>
                    <a:pt x="5669" y="2284"/>
                  </a:lnTo>
                  <a:lnTo>
                    <a:pt x="5669" y="1375"/>
                  </a:lnTo>
                  <a:lnTo>
                    <a:pt x="7333" y="1375"/>
                  </a:lnTo>
                  <a:lnTo>
                    <a:pt x="7333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42"/>
            <p:cNvSpPr/>
            <p:nvPr/>
          </p:nvSpPr>
          <p:spPr>
            <a:xfrm>
              <a:off x="6269125" y="2310950"/>
              <a:ext cx="33900" cy="33875"/>
            </a:xfrm>
            <a:custGeom>
              <a:avLst/>
              <a:gdLst/>
              <a:ahLst/>
              <a:cxnLst/>
              <a:rect l="l" t="t" r="r" b="b"/>
              <a:pathLst>
                <a:path w="1356" h="1355" extrusionOk="0">
                  <a:moveTo>
                    <a:pt x="1" y="1"/>
                  </a:moveTo>
                  <a:lnTo>
                    <a:pt x="1" y="1355"/>
                  </a:lnTo>
                  <a:lnTo>
                    <a:pt x="1355" y="1355"/>
                  </a:lnTo>
                  <a:lnTo>
                    <a:pt x="1355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42"/>
            <p:cNvSpPr/>
            <p:nvPr/>
          </p:nvSpPr>
          <p:spPr>
            <a:xfrm>
              <a:off x="6486300" y="2175075"/>
              <a:ext cx="34350" cy="34350"/>
            </a:xfrm>
            <a:custGeom>
              <a:avLst/>
              <a:gdLst/>
              <a:ahLst/>
              <a:cxnLst/>
              <a:rect l="l" t="t" r="r" b="b"/>
              <a:pathLst>
                <a:path w="1374" h="1374" extrusionOk="0">
                  <a:moveTo>
                    <a:pt x="1" y="0"/>
                  </a:moveTo>
                  <a:lnTo>
                    <a:pt x="1" y="1373"/>
                  </a:lnTo>
                  <a:lnTo>
                    <a:pt x="1374" y="1373"/>
                  </a:lnTo>
                  <a:lnTo>
                    <a:pt x="1374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42"/>
            <p:cNvSpPr/>
            <p:nvPr/>
          </p:nvSpPr>
          <p:spPr>
            <a:xfrm>
              <a:off x="6331550" y="2243250"/>
              <a:ext cx="33875" cy="33875"/>
            </a:xfrm>
            <a:custGeom>
              <a:avLst/>
              <a:gdLst/>
              <a:ahLst/>
              <a:cxnLst/>
              <a:rect l="l" t="t" r="r" b="b"/>
              <a:pathLst>
                <a:path w="1355" h="1355" extrusionOk="0">
                  <a:moveTo>
                    <a:pt x="0" y="0"/>
                  </a:moveTo>
                  <a:lnTo>
                    <a:pt x="0" y="1354"/>
                  </a:lnTo>
                  <a:lnTo>
                    <a:pt x="1355" y="1354"/>
                  </a:lnTo>
                  <a:lnTo>
                    <a:pt x="1355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42"/>
            <p:cNvSpPr/>
            <p:nvPr/>
          </p:nvSpPr>
          <p:spPr>
            <a:xfrm>
              <a:off x="6382300" y="2243250"/>
              <a:ext cx="34400" cy="33875"/>
            </a:xfrm>
            <a:custGeom>
              <a:avLst/>
              <a:gdLst/>
              <a:ahLst/>
              <a:cxnLst/>
              <a:rect l="l" t="t" r="r" b="b"/>
              <a:pathLst>
                <a:path w="1376" h="1355" extrusionOk="0">
                  <a:moveTo>
                    <a:pt x="1" y="0"/>
                  </a:moveTo>
                  <a:lnTo>
                    <a:pt x="1" y="1354"/>
                  </a:lnTo>
                  <a:lnTo>
                    <a:pt x="1375" y="1354"/>
                  </a:lnTo>
                  <a:lnTo>
                    <a:pt x="1375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42"/>
            <p:cNvSpPr/>
            <p:nvPr/>
          </p:nvSpPr>
          <p:spPr>
            <a:xfrm>
              <a:off x="6432150" y="2243250"/>
              <a:ext cx="33875" cy="33875"/>
            </a:xfrm>
            <a:custGeom>
              <a:avLst/>
              <a:gdLst/>
              <a:ahLst/>
              <a:cxnLst/>
              <a:rect l="l" t="t" r="r" b="b"/>
              <a:pathLst>
                <a:path w="1355" h="1355" extrusionOk="0">
                  <a:moveTo>
                    <a:pt x="0" y="0"/>
                  </a:moveTo>
                  <a:lnTo>
                    <a:pt x="0" y="1354"/>
                  </a:lnTo>
                  <a:lnTo>
                    <a:pt x="1354" y="1354"/>
                  </a:lnTo>
                  <a:lnTo>
                    <a:pt x="1354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" name="Google Shape;12114;p61"/>
          <p:cNvGrpSpPr/>
          <p:nvPr/>
        </p:nvGrpSpPr>
        <p:grpSpPr>
          <a:xfrm>
            <a:off x="472047" y="1702869"/>
            <a:ext cx="8199906" cy="2831563"/>
            <a:chOff x="3498629" y="1466100"/>
            <a:chExt cx="1756136" cy="820695"/>
          </a:xfrm>
        </p:grpSpPr>
        <p:grpSp>
          <p:nvGrpSpPr>
            <p:cNvPr id="46" name="Google Shape;12115;p61"/>
            <p:cNvGrpSpPr/>
            <p:nvPr/>
          </p:nvGrpSpPr>
          <p:grpSpPr>
            <a:xfrm>
              <a:off x="3772759" y="1853971"/>
              <a:ext cx="1482006" cy="15638"/>
              <a:chOff x="3772759" y="1853971"/>
              <a:chExt cx="1482006" cy="15638"/>
            </a:xfrm>
          </p:grpSpPr>
          <p:cxnSp>
            <p:nvCxnSpPr>
              <p:cNvPr id="63" name="Google Shape;12116;p61"/>
              <p:cNvCxnSpPr/>
              <p:nvPr/>
            </p:nvCxnSpPr>
            <p:spPr>
              <a:xfrm>
                <a:off x="4639471" y="1869589"/>
                <a:ext cx="1734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A5B7C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4" name="Google Shape;12118;p61"/>
              <p:cNvCxnSpPr/>
              <p:nvPr/>
            </p:nvCxnSpPr>
            <p:spPr>
              <a:xfrm>
                <a:off x="4188685" y="1862095"/>
                <a:ext cx="1734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A5B7C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5" name="Google Shape;12119;p61"/>
              <p:cNvCxnSpPr/>
              <p:nvPr/>
            </p:nvCxnSpPr>
            <p:spPr>
              <a:xfrm>
                <a:off x="3772759" y="1853971"/>
                <a:ext cx="133079" cy="5606"/>
              </a:xfrm>
              <a:prstGeom prst="straightConnector1">
                <a:avLst/>
              </a:prstGeom>
              <a:noFill/>
              <a:ln w="9525" cap="flat" cmpd="sng">
                <a:solidFill>
                  <a:srgbClr val="A5B7C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6" name="Google Shape;12120;p61"/>
              <p:cNvCxnSpPr/>
              <p:nvPr/>
            </p:nvCxnSpPr>
            <p:spPr>
              <a:xfrm>
                <a:off x="5107654" y="1869589"/>
                <a:ext cx="147111" cy="20"/>
              </a:xfrm>
              <a:prstGeom prst="straightConnector1">
                <a:avLst/>
              </a:prstGeom>
              <a:noFill/>
              <a:ln w="9525" cap="flat" cmpd="sng">
                <a:solidFill>
                  <a:srgbClr val="A5B7C6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</p:grpSp>
        <p:grpSp>
          <p:nvGrpSpPr>
            <p:cNvPr id="47" name="Google Shape;12121;p61"/>
            <p:cNvGrpSpPr/>
            <p:nvPr/>
          </p:nvGrpSpPr>
          <p:grpSpPr>
            <a:xfrm>
              <a:off x="3534000" y="1466100"/>
              <a:ext cx="438998" cy="259055"/>
              <a:chOff x="3534000" y="1466100"/>
              <a:chExt cx="438998" cy="259055"/>
            </a:xfrm>
          </p:grpSpPr>
          <p:cxnSp>
            <p:nvCxnSpPr>
              <p:cNvPr id="61" name="Google Shape;12122;p61"/>
              <p:cNvCxnSpPr/>
              <p:nvPr/>
            </p:nvCxnSpPr>
            <p:spPr>
              <a:xfrm flipH="1" flipV="1">
                <a:off x="3643952" y="1566000"/>
                <a:ext cx="313" cy="159155"/>
              </a:xfrm>
              <a:prstGeom prst="straightConnector1">
                <a:avLst/>
              </a:prstGeom>
              <a:noFill/>
              <a:ln w="9525" cap="flat" cmpd="sng">
                <a:solidFill>
                  <a:srgbClr val="A5B7C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62" name="Google Shape;12123;p61"/>
              <p:cNvSpPr/>
              <p:nvPr/>
            </p:nvSpPr>
            <p:spPr>
              <a:xfrm>
                <a:off x="3534000" y="1466100"/>
                <a:ext cx="438998" cy="99900"/>
              </a:xfrm>
              <a:prstGeom prst="rect">
                <a:avLst/>
              </a:prstGeom>
              <a:noFill/>
              <a:ln w="9525" cap="flat" cmpd="sng">
                <a:solidFill>
                  <a:srgbClr val="5F7D9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8" name="Google Shape;12124;p61"/>
            <p:cNvSpPr/>
            <p:nvPr/>
          </p:nvSpPr>
          <p:spPr>
            <a:xfrm>
              <a:off x="3498629" y="1725155"/>
              <a:ext cx="277342" cy="288868"/>
            </a:xfrm>
            <a:prstGeom prst="ellipse">
              <a:avLst/>
            </a:pr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4" name="Google Shape;12133;p61"/>
            <p:cNvGrpSpPr/>
            <p:nvPr/>
          </p:nvGrpSpPr>
          <p:grpSpPr>
            <a:xfrm>
              <a:off x="4362085" y="2011500"/>
              <a:ext cx="497363" cy="275295"/>
              <a:chOff x="4362085" y="2011500"/>
              <a:chExt cx="497363" cy="275295"/>
            </a:xfrm>
          </p:grpSpPr>
          <p:cxnSp>
            <p:nvCxnSpPr>
              <p:cNvPr id="55" name="Google Shape;12134;p61"/>
              <p:cNvCxnSpPr/>
              <p:nvPr/>
            </p:nvCxnSpPr>
            <p:spPr>
              <a:xfrm flipV="1">
                <a:off x="4500778" y="2011500"/>
                <a:ext cx="595" cy="127366"/>
              </a:xfrm>
              <a:prstGeom prst="straightConnector1">
                <a:avLst/>
              </a:prstGeom>
              <a:noFill/>
              <a:ln w="9525" cap="flat" cmpd="sng">
                <a:solidFill>
                  <a:srgbClr val="A5B7C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56" name="Google Shape;12135;p61"/>
              <p:cNvSpPr/>
              <p:nvPr/>
            </p:nvSpPr>
            <p:spPr>
              <a:xfrm>
                <a:off x="4362085" y="2138866"/>
                <a:ext cx="497363" cy="147929"/>
              </a:xfrm>
              <a:prstGeom prst="rect">
                <a:avLst/>
              </a:prstGeom>
              <a:noFill/>
              <a:ln w="9525" cap="flat" cmpd="sng">
                <a:solidFill>
                  <a:srgbClr val="5F7D9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" name="ZoneTexte 4"/>
          <p:cNvSpPr txBox="1"/>
          <p:nvPr/>
        </p:nvSpPr>
        <p:spPr>
          <a:xfrm>
            <a:off x="4595560" y="2805537"/>
            <a:ext cx="14873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>
                <a:solidFill>
                  <a:schemeClr val="bg1"/>
                </a:solidFill>
              </a:rPr>
              <a:t>Validation en sélectionnant le bouton  </a:t>
            </a:r>
            <a:r>
              <a:rPr lang="fr-FR" sz="1200" dirty="0" err="1" smtClean="0">
                <a:solidFill>
                  <a:schemeClr val="bg1"/>
                </a:solidFill>
              </a:rPr>
              <a:t>add</a:t>
            </a:r>
            <a:r>
              <a:rPr lang="fr-FR" sz="1200" dirty="0" smtClean="0">
                <a:solidFill>
                  <a:schemeClr val="bg1"/>
                </a:solidFill>
              </a:rPr>
              <a:t> </a:t>
            </a:r>
            <a:endParaRPr lang="fr-FR" sz="1200" dirty="0">
              <a:solidFill>
                <a:schemeClr val="bg1"/>
              </a:solidFill>
            </a:endParaRPr>
          </a:p>
        </p:txBody>
      </p:sp>
      <p:sp>
        <p:nvSpPr>
          <p:cNvPr id="68" name="ZoneTexte 67"/>
          <p:cNvSpPr txBox="1"/>
          <p:nvPr/>
        </p:nvSpPr>
        <p:spPr>
          <a:xfrm>
            <a:off x="6525295" y="2653631"/>
            <a:ext cx="14873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err="1" smtClean="0">
                <a:solidFill>
                  <a:schemeClr val="bg1"/>
                </a:solidFill>
              </a:rPr>
              <a:t>Refresh</a:t>
            </a:r>
            <a:r>
              <a:rPr lang="fr-FR" sz="1200" dirty="0" smtClean="0">
                <a:solidFill>
                  <a:schemeClr val="bg1"/>
                </a:solidFill>
              </a:rPr>
              <a:t> pour l’affichage du tableau après modification </a:t>
            </a:r>
            <a:endParaRPr lang="fr-FR" sz="1200" dirty="0">
              <a:solidFill>
                <a:schemeClr val="bg1"/>
              </a:solidFill>
            </a:endParaRPr>
          </a:p>
        </p:txBody>
      </p:sp>
      <p:sp>
        <p:nvSpPr>
          <p:cNvPr id="69" name="ZoneTexte 68"/>
          <p:cNvSpPr txBox="1"/>
          <p:nvPr/>
        </p:nvSpPr>
        <p:spPr>
          <a:xfrm>
            <a:off x="4503773" y="4061960"/>
            <a:ext cx="23967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>
                <a:solidFill>
                  <a:schemeClr val="bg1"/>
                </a:solidFill>
              </a:rPr>
              <a:t>Un message s’affichera sur le succès ou non de l’opération </a:t>
            </a:r>
            <a:endParaRPr lang="fr-FR" sz="1200" dirty="0">
              <a:solidFill>
                <a:schemeClr val="bg1"/>
              </a:solidFill>
            </a:endParaRPr>
          </a:p>
        </p:txBody>
      </p:sp>
      <p:sp>
        <p:nvSpPr>
          <p:cNvPr id="71" name="ZoneTexte 70"/>
          <p:cNvSpPr txBox="1"/>
          <p:nvPr/>
        </p:nvSpPr>
        <p:spPr>
          <a:xfrm>
            <a:off x="524055" y="2921944"/>
            <a:ext cx="14873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>
                <a:solidFill>
                  <a:schemeClr val="bg1"/>
                </a:solidFill>
              </a:rPr>
              <a:t>Authentification </a:t>
            </a:r>
            <a:endParaRPr lang="fr-FR" sz="1200" dirty="0">
              <a:solidFill>
                <a:schemeClr val="bg1"/>
              </a:solidFill>
            </a:endParaRPr>
          </a:p>
        </p:txBody>
      </p:sp>
      <p:sp>
        <p:nvSpPr>
          <p:cNvPr id="72" name="ZoneTexte 71"/>
          <p:cNvSpPr txBox="1"/>
          <p:nvPr/>
        </p:nvSpPr>
        <p:spPr>
          <a:xfrm>
            <a:off x="2290097" y="2819940"/>
            <a:ext cx="1487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bg1"/>
                </a:solidFill>
              </a:rPr>
              <a:t>Saisir les coordonnés </a:t>
            </a:r>
            <a:endParaRPr lang="fr-FR" sz="1200" dirty="0">
              <a:solidFill>
                <a:schemeClr val="bg1"/>
              </a:solidFill>
            </a:endParaRPr>
          </a:p>
        </p:txBody>
      </p:sp>
      <p:sp>
        <p:nvSpPr>
          <p:cNvPr id="73" name="ZoneTexte 72"/>
          <p:cNvSpPr txBox="1"/>
          <p:nvPr/>
        </p:nvSpPr>
        <p:spPr>
          <a:xfrm>
            <a:off x="636032" y="1702868"/>
            <a:ext cx="22320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err="1" smtClean="0">
                <a:solidFill>
                  <a:schemeClr val="bg1"/>
                </a:solidFill>
              </a:rPr>
              <a:t>Admin</a:t>
            </a:r>
            <a:r>
              <a:rPr lang="fr-FR" sz="1200" dirty="0" smtClean="0">
                <a:solidFill>
                  <a:schemeClr val="bg1"/>
                </a:solidFill>
              </a:rPr>
              <a:t> seulement</a:t>
            </a:r>
            <a:endParaRPr lang="fr-FR" sz="1200" dirty="0">
              <a:solidFill>
                <a:schemeClr val="bg1"/>
              </a:solidFill>
            </a:endParaRPr>
          </a:p>
        </p:txBody>
      </p:sp>
      <p:sp>
        <p:nvSpPr>
          <p:cNvPr id="74" name="Google Shape;12124;p61"/>
          <p:cNvSpPr/>
          <p:nvPr/>
        </p:nvSpPr>
        <p:spPr>
          <a:xfrm>
            <a:off x="6608623" y="2570804"/>
            <a:ext cx="1294990" cy="996653"/>
          </a:xfrm>
          <a:prstGeom prst="ellipse">
            <a:avLst/>
          </a:prstGeom>
          <a:noFill/>
          <a:ln w="9525" cap="flat" cmpd="sng">
            <a:solidFill>
              <a:srgbClr val="5F7D9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12124;p61"/>
          <p:cNvSpPr/>
          <p:nvPr/>
        </p:nvSpPr>
        <p:spPr>
          <a:xfrm>
            <a:off x="4503876" y="2615013"/>
            <a:ext cx="1294990" cy="996653"/>
          </a:xfrm>
          <a:prstGeom prst="ellipse">
            <a:avLst/>
          </a:prstGeom>
          <a:noFill/>
          <a:ln w="9525" cap="flat" cmpd="sng">
            <a:solidFill>
              <a:srgbClr val="5F7D9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12124;p61"/>
          <p:cNvSpPr/>
          <p:nvPr/>
        </p:nvSpPr>
        <p:spPr>
          <a:xfrm>
            <a:off x="2373424" y="2542777"/>
            <a:ext cx="1294990" cy="996653"/>
          </a:xfrm>
          <a:prstGeom prst="ellipse">
            <a:avLst/>
          </a:prstGeom>
          <a:noFill/>
          <a:ln w="9525" cap="flat" cmpd="sng">
            <a:solidFill>
              <a:srgbClr val="5F7D9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1" name="Google Shape;13731;p65"/>
          <p:cNvGrpSpPr/>
          <p:nvPr/>
        </p:nvGrpSpPr>
        <p:grpSpPr>
          <a:xfrm>
            <a:off x="175348" y="1702868"/>
            <a:ext cx="330007" cy="302744"/>
            <a:chOff x="6239575" y="4416275"/>
            <a:chExt cx="489625" cy="449175"/>
          </a:xfrm>
        </p:grpSpPr>
        <p:sp>
          <p:nvSpPr>
            <p:cNvPr id="82" name="Google Shape;13732;p65"/>
            <p:cNvSpPr/>
            <p:nvPr/>
          </p:nvSpPr>
          <p:spPr>
            <a:xfrm>
              <a:off x="6239575" y="4416275"/>
              <a:ext cx="489625" cy="449175"/>
            </a:xfrm>
            <a:custGeom>
              <a:avLst/>
              <a:gdLst/>
              <a:ahLst/>
              <a:cxnLst/>
              <a:rect l="l" t="t" r="r" b="b"/>
              <a:pathLst>
                <a:path w="19585" h="17967" extrusionOk="0">
                  <a:moveTo>
                    <a:pt x="9792" y="1132"/>
                  </a:moveTo>
                  <a:cubicBezTo>
                    <a:pt x="10374" y="1132"/>
                    <a:pt x="10955" y="1424"/>
                    <a:pt x="11278" y="2009"/>
                  </a:cubicBezTo>
                  <a:lnTo>
                    <a:pt x="18111" y="14313"/>
                  </a:lnTo>
                  <a:cubicBezTo>
                    <a:pt x="18404" y="14838"/>
                    <a:pt x="18395" y="15481"/>
                    <a:pt x="18087" y="15998"/>
                  </a:cubicBezTo>
                  <a:cubicBezTo>
                    <a:pt x="17786" y="16518"/>
                    <a:pt x="17232" y="16834"/>
                    <a:pt x="16634" y="16834"/>
                  </a:cubicBezTo>
                  <a:cubicBezTo>
                    <a:pt x="16631" y="16834"/>
                    <a:pt x="16628" y="16834"/>
                    <a:pt x="16625" y="16834"/>
                  </a:cubicBezTo>
                  <a:lnTo>
                    <a:pt x="2962" y="16834"/>
                  </a:lnTo>
                  <a:cubicBezTo>
                    <a:pt x="1667" y="16834"/>
                    <a:pt x="849" y="15445"/>
                    <a:pt x="1474" y="14313"/>
                  </a:cubicBezTo>
                  <a:lnTo>
                    <a:pt x="8307" y="2009"/>
                  </a:lnTo>
                  <a:cubicBezTo>
                    <a:pt x="8630" y="1424"/>
                    <a:pt x="9211" y="1132"/>
                    <a:pt x="9792" y="1132"/>
                  </a:cubicBezTo>
                  <a:close/>
                  <a:moveTo>
                    <a:pt x="9792" y="1"/>
                  </a:moveTo>
                  <a:cubicBezTo>
                    <a:pt x="8763" y="1"/>
                    <a:pt x="7815" y="559"/>
                    <a:pt x="7317" y="1462"/>
                  </a:cubicBezTo>
                  <a:lnTo>
                    <a:pt x="483" y="13766"/>
                  </a:lnTo>
                  <a:cubicBezTo>
                    <a:pt x="0" y="14642"/>
                    <a:pt x="15" y="15711"/>
                    <a:pt x="523" y="16574"/>
                  </a:cubicBezTo>
                  <a:cubicBezTo>
                    <a:pt x="1033" y="17435"/>
                    <a:pt x="1960" y="17966"/>
                    <a:pt x="2962" y="17966"/>
                  </a:cubicBezTo>
                  <a:lnTo>
                    <a:pt x="16625" y="17966"/>
                  </a:lnTo>
                  <a:cubicBezTo>
                    <a:pt x="17625" y="17966"/>
                    <a:pt x="18555" y="17435"/>
                    <a:pt x="19062" y="16574"/>
                  </a:cubicBezTo>
                  <a:cubicBezTo>
                    <a:pt x="19572" y="15711"/>
                    <a:pt x="19585" y="14642"/>
                    <a:pt x="19101" y="13766"/>
                  </a:cubicBezTo>
                  <a:lnTo>
                    <a:pt x="12271" y="1462"/>
                  </a:lnTo>
                  <a:cubicBezTo>
                    <a:pt x="11770" y="559"/>
                    <a:pt x="10822" y="1"/>
                    <a:pt x="9792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3" name="Google Shape;13733;p65"/>
            <p:cNvSpPr/>
            <p:nvPr/>
          </p:nvSpPr>
          <p:spPr>
            <a:xfrm>
              <a:off x="6438550" y="4723875"/>
              <a:ext cx="88350" cy="84950"/>
            </a:xfrm>
            <a:custGeom>
              <a:avLst/>
              <a:gdLst/>
              <a:ahLst/>
              <a:cxnLst/>
              <a:rect l="l" t="t" r="r" b="b"/>
              <a:pathLst>
                <a:path w="3534" h="3398" extrusionOk="0">
                  <a:moveTo>
                    <a:pt x="1830" y="1132"/>
                  </a:moveTo>
                  <a:cubicBezTo>
                    <a:pt x="2122" y="1132"/>
                    <a:pt x="2401" y="1358"/>
                    <a:pt x="2401" y="1701"/>
                  </a:cubicBezTo>
                  <a:cubicBezTo>
                    <a:pt x="2401" y="2012"/>
                    <a:pt x="2147" y="2266"/>
                    <a:pt x="1833" y="2266"/>
                  </a:cubicBezTo>
                  <a:cubicBezTo>
                    <a:pt x="1329" y="2266"/>
                    <a:pt x="1076" y="1656"/>
                    <a:pt x="1432" y="1299"/>
                  </a:cubicBezTo>
                  <a:cubicBezTo>
                    <a:pt x="1548" y="1184"/>
                    <a:pt x="1691" y="1132"/>
                    <a:pt x="1830" y="1132"/>
                  </a:cubicBezTo>
                  <a:close/>
                  <a:moveTo>
                    <a:pt x="1833" y="1"/>
                  </a:moveTo>
                  <a:cubicBezTo>
                    <a:pt x="1145" y="1"/>
                    <a:pt x="526" y="415"/>
                    <a:pt x="263" y="1049"/>
                  </a:cubicBezTo>
                  <a:cubicBezTo>
                    <a:pt x="1" y="1683"/>
                    <a:pt x="146" y="2414"/>
                    <a:pt x="632" y="2900"/>
                  </a:cubicBezTo>
                  <a:cubicBezTo>
                    <a:pt x="957" y="3225"/>
                    <a:pt x="1391" y="3397"/>
                    <a:pt x="1833" y="3397"/>
                  </a:cubicBezTo>
                  <a:cubicBezTo>
                    <a:pt x="2052" y="3397"/>
                    <a:pt x="2273" y="3355"/>
                    <a:pt x="2483" y="3268"/>
                  </a:cubicBezTo>
                  <a:cubicBezTo>
                    <a:pt x="3117" y="3005"/>
                    <a:pt x="3533" y="2386"/>
                    <a:pt x="3533" y="1701"/>
                  </a:cubicBezTo>
                  <a:cubicBezTo>
                    <a:pt x="3530" y="762"/>
                    <a:pt x="2772" y="1"/>
                    <a:pt x="1833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4" name="Google Shape;13734;p65"/>
            <p:cNvSpPr/>
            <p:nvPr/>
          </p:nvSpPr>
          <p:spPr>
            <a:xfrm>
              <a:off x="6441950" y="4497425"/>
              <a:ext cx="84950" cy="198250"/>
            </a:xfrm>
            <a:custGeom>
              <a:avLst/>
              <a:gdLst/>
              <a:ahLst/>
              <a:cxnLst/>
              <a:rect l="l" t="t" r="r" b="b"/>
              <a:pathLst>
                <a:path w="3398" h="7930" extrusionOk="0">
                  <a:moveTo>
                    <a:pt x="1697" y="1133"/>
                  </a:moveTo>
                  <a:cubicBezTo>
                    <a:pt x="2011" y="1133"/>
                    <a:pt x="2265" y="1387"/>
                    <a:pt x="2265" y="1701"/>
                  </a:cubicBezTo>
                  <a:lnTo>
                    <a:pt x="2265" y="6230"/>
                  </a:lnTo>
                  <a:cubicBezTo>
                    <a:pt x="2265" y="6544"/>
                    <a:pt x="2011" y="6797"/>
                    <a:pt x="1697" y="6797"/>
                  </a:cubicBezTo>
                  <a:cubicBezTo>
                    <a:pt x="1383" y="6797"/>
                    <a:pt x="1133" y="6544"/>
                    <a:pt x="1133" y="6230"/>
                  </a:cubicBezTo>
                  <a:lnTo>
                    <a:pt x="1133" y="1701"/>
                  </a:lnTo>
                  <a:cubicBezTo>
                    <a:pt x="1133" y="1387"/>
                    <a:pt x="1383" y="1133"/>
                    <a:pt x="1697" y="1133"/>
                  </a:cubicBezTo>
                  <a:close/>
                  <a:moveTo>
                    <a:pt x="1697" y="1"/>
                  </a:moveTo>
                  <a:cubicBezTo>
                    <a:pt x="758" y="1"/>
                    <a:pt x="1" y="762"/>
                    <a:pt x="1" y="1701"/>
                  </a:cubicBezTo>
                  <a:lnTo>
                    <a:pt x="1" y="6233"/>
                  </a:lnTo>
                  <a:cubicBezTo>
                    <a:pt x="1" y="7169"/>
                    <a:pt x="758" y="7930"/>
                    <a:pt x="1697" y="7930"/>
                  </a:cubicBezTo>
                  <a:cubicBezTo>
                    <a:pt x="2636" y="7930"/>
                    <a:pt x="3397" y="7169"/>
                    <a:pt x="3397" y="6233"/>
                  </a:cubicBezTo>
                  <a:lnTo>
                    <a:pt x="3397" y="1701"/>
                  </a:lnTo>
                  <a:cubicBezTo>
                    <a:pt x="3397" y="762"/>
                    <a:pt x="2636" y="1"/>
                    <a:pt x="1697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86" name="Google Shape;14961;p69"/>
          <p:cNvGrpSpPr/>
          <p:nvPr/>
        </p:nvGrpSpPr>
        <p:grpSpPr>
          <a:xfrm>
            <a:off x="7008840" y="2150378"/>
            <a:ext cx="525261" cy="383712"/>
            <a:chOff x="-47527350" y="2747625"/>
            <a:chExt cx="300100" cy="228425"/>
          </a:xfrm>
        </p:grpSpPr>
        <p:sp>
          <p:nvSpPr>
            <p:cNvPr id="87" name="Google Shape;14962;p69"/>
            <p:cNvSpPr/>
            <p:nvPr/>
          </p:nvSpPr>
          <p:spPr>
            <a:xfrm>
              <a:off x="-47475350" y="2782275"/>
              <a:ext cx="124450" cy="124475"/>
            </a:xfrm>
            <a:custGeom>
              <a:avLst/>
              <a:gdLst/>
              <a:ahLst/>
              <a:cxnLst/>
              <a:rect l="l" t="t" r="r" b="b"/>
              <a:pathLst>
                <a:path w="4978" h="4979" extrusionOk="0">
                  <a:moveTo>
                    <a:pt x="2804" y="2080"/>
                  </a:moveTo>
                  <a:cubicBezTo>
                    <a:pt x="2678" y="2395"/>
                    <a:pt x="2457" y="2647"/>
                    <a:pt x="2174" y="2710"/>
                  </a:cubicBezTo>
                  <a:lnTo>
                    <a:pt x="2174" y="2080"/>
                  </a:lnTo>
                  <a:close/>
                  <a:moveTo>
                    <a:pt x="1827" y="725"/>
                  </a:moveTo>
                  <a:cubicBezTo>
                    <a:pt x="2300" y="725"/>
                    <a:pt x="2678" y="977"/>
                    <a:pt x="2804" y="1418"/>
                  </a:cubicBezTo>
                  <a:lnTo>
                    <a:pt x="1827" y="1418"/>
                  </a:lnTo>
                  <a:cubicBezTo>
                    <a:pt x="1607" y="1418"/>
                    <a:pt x="1481" y="1576"/>
                    <a:pt x="1481" y="1765"/>
                  </a:cubicBezTo>
                  <a:lnTo>
                    <a:pt x="1481" y="2773"/>
                  </a:lnTo>
                  <a:cubicBezTo>
                    <a:pt x="1071" y="2615"/>
                    <a:pt x="756" y="2206"/>
                    <a:pt x="756" y="1765"/>
                  </a:cubicBezTo>
                  <a:cubicBezTo>
                    <a:pt x="756" y="1197"/>
                    <a:pt x="1229" y="725"/>
                    <a:pt x="1827" y="725"/>
                  </a:cubicBezTo>
                  <a:close/>
                  <a:moveTo>
                    <a:pt x="4253" y="2080"/>
                  </a:moveTo>
                  <a:lnTo>
                    <a:pt x="4253" y="4222"/>
                  </a:lnTo>
                  <a:lnTo>
                    <a:pt x="2142" y="4222"/>
                  </a:lnTo>
                  <a:lnTo>
                    <a:pt x="2142" y="3466"/>
                  </a:lnTo>
                  <a:cubicBezTo>
                    <a:pt x="2804" y="3308"/>
                    <a:pt x="3371" y="2804"/>
                    <a:pt x="3529" y="2080"/>
                  </a:cubicBezTo>
                  <a:close/>
                  <a:moveTo>
                    <a:pt x="1764" y="0"/>
                  </a:moveTo>
                  <a:cubicBezTo>
                    <a:pt x="788" y="0"/>
                    <a:pt x="0" y="788"/>
                    <a:pt x="0" y="1765"/>
                  </a:cubicBezTo>
                  <a:cubicBezTo>
                    <a:pt x="0" y="2647"/>
                    <a:pt x="599" y="3340"/>
                    <a:pt x="1418" y="3497"/>
                  </a:cubicBezTo>
                  <a:lnTo>
                    <a:pt x="1418" y="4600"/>
                  </a:lnTo>
                  <a:cubicBezTo>
                    <a:pt x="1418" y="4821"/>
                    <a:pt x="1575" y="4978"/>
                    <a:pt x="1764" y="4978"/>
                  </a:cubicBezTo>
                  <a:lnTo>
                    <a:pt x="4568" y="4978"/>
                  </a:lnTo>
                  <a:cubicBezTo>
                    <a:pt x="4757" y="4978"/>
                    <a:pt x="4915" y="4821"/>
                    <a:pt x="4915" y="4600"/>
                  </a:cubicBezTo>
                  <a:lnTo>
                    <a:pt x="4915" y="1828"/>
                  </a:lnTo>
                  <a:cubicBezTo>
                    <a:pt x="4978" y="1576"/>
                    <a:pt x="4820" y="1418"/>
                    <a:pt x="4600" y="1418"/>
                  </a:cubicBezTo>
                  <a:lnTo>
                    <a:pt x="3497" y="1418"/>
                  </a:lnTo>
                  <a:cubicBezTo>
                    <a:pt x="3340" y="630"/>
                    <a:pt x="2646" y="0"/>
                    <a:pt x="176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14963;p69"/>
            <p:cNvSpPr/>
            <p:nvPr/>
          </p:nvSpPr>
          <p:spPr>
            <a:xfrm>
              <a:off x="-47333600" y="2782275"/>
              <a:ext cx="53600" cy="18125"/>
            </a:xfrm>
            <a:custGeom>
              <a:avLst/>
              <a:gdLst/>
              <a:ahLst/>
              <a:cxnLst/>
              <a:rect l="l" t="t" r="r" b="b"/>
              <a:pathLst>
                <a:path w="2144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1797" y="725"/>
                  </a:lnTo>
                  <a:cubicBezTo>
                    <a:pt x="1986" y="725"/>
                    <a:pt x="2143" y="567"/>
                    <a:pt x="2143" y="347"/>
                  </a:cubicBezTo>
                  <a:cubicBezTo>
                    <a:pt x="2143" y="158"/>
                    <a:pt x="1986" y="0"/>
                    <a:pt x="179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14964;p69"/>
            <p:cNvSpPr/>
            <p:nvPr/>
          </p:nvSpPr>
          <p:spPr>
            <a:xfrm>
              <a:off x="-47333600" y="2817725"/>
              <a:ext cx="53600" cy="18125"/>
            </a:xfrm>
            <a:custGeom>
              <a:avLst/>
              <a:gdLst/>
              <a:ahLst/>
              <a:cxnLst/>
              <a:rect l="l" t="t" r="r" b="b"/>
              <a:pathLst>
                <a:path w="2144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1797" y="725"/>
                  </a:lnTo>
                  <a:cubicBezTo>
                    <a:pt x="1986" y="725"/>
                    <a:pt x="2143" y="567"/>
                    <a:pt x="2143" y="347"/>
                  </a:cubicBezTo>
                  <a:cubicBezTo>
                    <a:pt x="2143" y="158"/>
                    <a:pt x="1986" y="0"/>
                    <a:pt x="179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14965;p69"/>
            <p:cNvSpPr/>
            <p:nvPr/>
          </p:nvSpPr>
          <p:spPr>
            <a:xfrm>
              <a:off x="-47333600" y="2852375"/>
              <a:ext cx="53600" cy="17350"/>
            </a:xfrm>
            <a:custGeom>
              <a:avLst/>
              <a:gdLst/>
              <a:ahLst/>
              <a:cxnLst/>
              <a:rect l="l" t="t" r="r" b="b"/>
              <a:pathLst>
                <a:path w="2144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lnTo>
                    <a:pt x="1797" y="693"/>
                  </a:lnTo>
                  <a:cubicBezTo>
                    <a:pt x="1986" y="693"/>
                    <a:pt x="2143" y="536"/>
                    <a:pt x="2143" y="347"/>
                  </a:cubicBezTo>
                  <a:cubicBezTo>
                    <a:pt x="2143" y="158"/>
                    <a:pt x="1986" y="0"/>
                    <a:pt x="179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14966;p69"/>
            <p:cNvSpPr/>
            <p:nvPr/>
          </p:nvSpPr>
          <p:spPr>
            <a:xfrm>
              <a:off x="-47333600" y="2887800"/>
              <a:ext cx="53600" cy="17375"/>
            </a:xfrm>
            <a:custGeom>
              <a:avLst/>
              <a:gdLst/>
              <a:ahLst/>
              <a:cxnLst/>
              <a:rect l="l" t="t" r="r" b="b"/>
              <a:pathLst>
                <a:path w="2144" h="695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7"/>
                    <a:pt x="158" y="694"/>
                    <a:pt x="347" y="694"/>
                  </a:cubicBezTo>
                  <a:lnTo>
                    <a:pt x="1797" y="694"/>
                  </a:lnTo>
                  <a:cubicBezTo>
                    <a:pt x="1986" y="694"/>
                    <a:pt x="2143" y="537"/>
                    <a:pt x="2143" y="347"/>
                  </a:cubicBezTo>
                  <a:cubicBezTo>
                    <a:pt x="2143" y="158"/>
                    <a:pt x="1986" y="1"/>
                    <a:pt x="1797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14967;p69"/>
            <p:cNvSpPr/>
            <p:nvPr/>
          </p:nvSpPr>
          <p:spPr>
            <a:xfrm>
              <a:off x="-47527350" y="2747625"/>
              <a:ext cx="300100" cy="228425"/>
            </a:xfrm>
            <a:custGeom>
              <a:avLst/>
              <a:gdLst/>
              <a:ahLst/>
              <a:cxnLst/>
              <a:rect l="l" t="t" r="r" b="b"/>
              <a:pathLst>
                <a:path w="12004" h="9137" extrusionOk="0">
                  <a:moveTo>
                    <a:pt x="10586" y="693"/>
                  </a:moveTo>
                  <a:lnTo>
                    <a:pt x="10586" y="7026"/>
                  </a:lnTo>
                  <a:lnTo>
                    <a:pt x="1418" y="7026"/>
                  </a:lnTo>
                  <a:lnTo>
                    <a:pt x="1418" y="693"/>
                  </a:lnTo>
                  <a:close/>
                  <a:moveTo>
                    <a:pt x="11311" y="7687"/>
                  </a:moveTo>
                  <a:lnTo>
                    <a:pt x="11311" y="8412"/>
                  </a:lnTo>
                  <a:lnTo>
                    <a:pt x="725" y="8412"/>
                  </a:lnTo>
                  <a:lnTo>
                    <a:pt x="725" y="7687"/>
                  </a:lnTo>
                  <a:close/>
                  <a:moveTo>
                    <a:pt x="1072" y="0"/>
                  </a:moveTo>
                  <a:cubicBezTo>
                    <a:pt x="883" y="0"/>
                    <a:pt x="725" y="158"/>
                    <a:pt x="725" y="378"/>
                  </a:cubicBezTo>
                  <a:lnTo>
                    <a:pt x="725" y="7026"/>
                  </a:lnTo>
                  <a:lnTo>
                    <a:pt x="347" y="7026"/>
                  </a:lnTo>
                  <a:cubicBezTo>
                    <a:pt x="158" y="7026"/>
                    <a:pt x="1" y="7183"/>
                    <a:pt x="1" y="7372"/>
                  </a:cubicBezTo>
                  <a:lnTo>
                    <a:pt x="1" y="8790"/>
                  </a:lnTo>
                  <a:cubicBezTo>
                    <a:pt x="1" y="8979"/>
                    <a:pt x="158" y="9136"/>
                    <a:pt x="347" y="9136"/>
                  </a:cubicBezTo>
                  <a:lnTo>
                    <a:pt x="11658" y="9136"/>
                  </a:lnTo>
                  <a:cubicBezTo>
                    <a:pt x="11847" y="9136"/>
                    <a:pt x="12004" y="8979"/>
                    <a:pt x="12004" y="8790"/>
                  </a:cubicBezTo>
                  <a:lnTo>
                    <a:pt x="12004" y="7372"/>
                  </a:lnTo>
                  <a:cubicBezTo>
                    <a:pt x="12004" y="7183"/>
                    <a:pt x="11847" y="7026"/>
                    <a:pt x="11658" y="7026"/>
                  </a:cubicBezTo>
                  <a:lnTo>
                    <a:pt x="11311" y="7026"/>
                  </a:lnTo>
                  <a:lnTo>
                    <a:pt x="11311" y="378"/>
                  </a:lnTo>
                  <a:cubicBezTo>
                    <a:pt x="11311" y="158"/>
                    <a:pt x="11153" y="0"/>
                    <a:pt x="1096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355453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1"/>
          <p:cNvSpPr txBox="1">
            <a:spLocks noGrp="1"/>
          </p:cNvSpPr>
          <p:nvPr>
            <p:ph type="title"/>
          </p:nvPr>
        </p:nvSpPr>
        <p:spPr>
          <a:xfrm>
            <a:off x="1789125" y="1057550"/>
            <a:ext cx="2404500" cy="65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50" name="Google Shape;250;p31"/>
          <p:cNvSpPr txBox="1">
            <a:spLocks noGrp="1"/>
          </p:cNvSpPr>
          <p:nvPr>
            <p:ph type="subTitle" idx="1"/>
          </p:nvPr>
        </p:nvSpPr>
        <p:spPr>
          <a:xfrm>
            <a:off x="1789025" y="1587975"/>
            <a:ext cx="2404500" cy="44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Section 01</a:t>
            </a:r>
            <a:endParaRPr/>
          </a:p>
        </p:txBody>
      </p:sp>
      <p:sp>
        <p:nvSpPr>
          <p:cNvPr id="251" name="Google Shape;251;p31"/>
          <p:cNvSpPr txBox="1">
            <a:spLocks noGrp="1"/>
          </p:cNvSpPr>
          <p:nvPr>
            <p:ph type="title" idx="2"/>
          </p:nvPr>
        </p:nvSpPr>
        <p:spPr>
          <a:xfrm>
            <a:off x="1789125" y="2802075"/>
            <a:ext cx="2404500" cy="65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52" name="Google Shape;252;p31"/>
          <p:cNvSpPr txBox="1">
            <a:spLocks noGrp="1"/>
          </p:cNvSpPr>
          <p:nvPr>
            <p:ph type="subTitle" idx="3"/>
          </p:nvPr>
        </p:nvSpPr>
        <p:spPr>
          <a:xfrm>
            <a:off x="1789025" y="3332500"/>
            <a:ext cx="2404500" cy="44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Section 03</a:t>
            </a:r>
            <a:endParaRPr/>
          </a:p>
        </p:txBody>
      </p:sp>
      <p:sp>
        <p:nvSpPr>
          <p:cNvPr id="253" name="Google Shape;253;p31"/>
          <p:cNvSpPr txBox="1">
            <a:spLocks noGrp="1"/>
          </p:cNvSpPr>
          <p:nvPr>
            <p:ph type="title" idx="4"/>
          </p:nvPr>
        </p:nvSpPr>
        <p:spPr>
          <a:xfrm>
            <a:off x="5001025" y="1057550"/>
            <a:ext cx="2404500" cy="65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54" name="Google Shape;254;p31"/>
          <p:cNvSpPr txBox="1">
            <a:spLocks noGrp="1"/>
          </p:cNvSpPr>
          <p:nvPr>
            <p:ph type="subTitle" idx="5"/>
          </p:nvPr>
        </p:nvSpPr>
        <p:spPr>
          <a:xfrm>
            <a:off x="5000925" y="1587975"/>
            <a:ext cx="2404500" cy="44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Section 02</a:t>
            </a:r>
            <a:endParaRPr/>
          </a:p>
        </p:txBody>
      </p:sp>
      <p:sp>
        <p:nvSpPr>
          <p:cNvPr id="255" name="Google Shape;255;p31"/>
          <p:cNvSpPr txBox="1">
            <a:spLocks noGrp="1"/>
          </p:cNvSpPr>
          <p:nvPr>
            <p:ph type="title" idx="6"/>
          </p:nvPr>
        </p:nvSpPr>
        <p:spPr>
          <a:xfrm>
            <a:off x="5001025" y="2802075"/>
            <a:ext cx="2404500" cy="65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256" name="Google Shape;256;p31"/>
          <p:cNvSpPr txBox="1">
            <a:spLocks noGrp="1"/>
          </p:cNvSpPr>
          <p:nvPr>
            <p:ph type="subTitle" idx="7"/>
          </p:nvPr>
        </p:nvSpPr>
        <p:spPr>
          <a:xfrm>
            <a:off x="5000925" y="3332500"/>
            <a:ext cx="2404500" cy="44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Section 04</a:t>
            </a:r>
            <a:endParaRPr/>
          </a:p>
        </p:txBody>
      </p:sp>
      <p:cxnSp>
        <p:nvCxnSpPr>
          <p:cNvPr id="257" name="Google Shape;257;p31"/>
          <p:cNvCxnSpPr/>
          <p:nvPr/>
        </p:nvCxnSpPr>
        <p:spPr>
          <a:xfrm>
            <a:off x="4642500" y="1334175"/>
            <a:ext cx="0" cy="2592300"/>
          </a:xfrm>
          <a:prstGeom prst="straightConnector1">
            <a:avLst/>
          </a:prstGeom>
          <a:noFill/>
          <a:ln w="19050" cap="flat" cmpd="sng">
            <a:solidFill>
              <a:srgbClr val="A26EFA"/>
            </a:solidFill>
            <a:prstDash val="dot"/>
            <a:round/>
            <a:headEnd type="diamond" w="med" len="med"/>
            <a:tailEnd type="diamond" w="med" len="med"/>
          </a:ln>
        </p:spPr>
      </p:cxnSp>
      <p:sp>
        <p:nvSpPr>
          <p:cNvPr id="258" name="Google Shape;258;p31"/>
          <p:cNvSpPr txBox="1">
            <a:spLocks noGrp="1"/>
          </p:cNvSpPr>
          <p:nvPr>
            <p:ph type="subTitle" idx="8"/>
          </p:nvPr>
        </p:nvSpPr>
        <p:spPr>
          <a:xfrm>
            <a:off x="1671675" y="3692925"/>
            <a:ext cx="2536200" cy="59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fr-FR" dirty="0" smtClean="0">
                <a:solidFill>
                  <a:schemeClr val="dk1"/>
                </a:solidFill>
              </a:rPr>
              <a:t>L</a:t>
            </a:r>
            <a:r>
              <a:rPr lang="en" dirty="0" smtClean="0">
                <a:solidFill>
                  <a:schemeClr val="dk1"/>
                </a:solidFill>
              </a:rPr>
              <a:t>’interface vendeur et ses fonctionalités </a:t>
            </a:r>
            <a:endParaRPr dirty="0"/>
          </a:p>
        </p:txBody>
      </p:sp>
      <p:sp>
        <p:nvSpPr>
          <p:cNvPr id="259" name="Google Shape;259;p31"/>
          <p:cNvSpPr txBox="1">
            <a:spLocks noGrp="1"/>
          </p:cNvSpPr>
          <p:nvPr>
            <p:ph type="subTitle" idx="9"/>
          </p:nvPr>
        </p:nvSpPr>
        <p:spPr>
          <a:xfrm>
            <a:off x="5001025" y="3692925"/>
            <a:ext cx="2536200" cy="59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fr-FR" dirty="0" smtClean="0">
                <a:solidFill>
                  <a:schemeClr val="dk1"/>
                </a:solidFill>
              </a:rPr>
              <a:t>R</a:t>
            </a:r>
            <a:r>
              <a:rPr lang="en" dirty="0" smtClean="0">
                <a:solidFill>
                  <a:schemeClr val="dk1"/>
                </a:solidFill>
              </a:rPr>
              <a:t>esumé sur le projet </a:t>
            </a:r>
            <a:endParaRPr dirty="0"/>
          </a:p>
        </p:txBody>
      </p:sp>
      <p:sp>
        <p:nvSpPr>
          <p:cNvPr id="260" name="Google Shape;260;p31"/>
          <p:cNvSpPr txBox="1">
            <a:spLocks noGrp="1"/>
          </p:cNvSpPr>
          <p:nvPr>
            <p:ph type="subTitle" idx="14"/>
          </p:nvPr>
        </p:nvSpPr>
        <p:spPr>
          <a:xfrm>
            <a:off x="5001025" y="1936600"/>
            <a:ext cx="2536200" cy="59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</a:pPr>
            <a:r>
              <a:rPr lang="fr-FR" dirty="0" smtClean="0"/>
              <a:t>Interface stock et patient  </a:t>
            </a:r>
          </a:p>
          <a:p>
            <a:pPr marL="0" lvl="0" indent="0">
              <a:spcAft>
                <a:spcPts val="1600"/>
              </a:spcAft>
            </a:pPr>
            <a:endParaRPr dirty="0"/>
          </a:p>
        </p:txBody>
      </p:sp>
      <p:sp>
        <p:nvSpPr>
          <p:cNvPr id="261" name="Google Shape;261;p31"/>
          <p:cNvSpPr txBox="1">
            <a:spLocks noGrp="1"/>
          </p:cNvSpPr>
          <p:nvPr>
            <p:ph type="subTitle" idx="13"/>
          </p:nvPr>
        </p:nvSpPr>
        <p:spPr>
          <a:xfrm>
            <a:off x="1052623" y="1936600"/>
            <a:ext cx="3155252" cy="59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</a:pPr>
            <a:r>
              <a:rPr lang="fr-FR" dirty="0" smtClean="0"/>
              <a:t>Présentation des interfaces </a:t>
            </a:r>
            <a:r>
              <a:rPr lang="en" dirty="0" smtClean="0"/>
              <a:t>admin </a:t>
            </a:r>
            <a:r>
              <a:rPr lang="en" dirty="0"/>
              <a:t>et </a:t>
            </a:r>
            <a:r>
              <a:rPr lang="en" dirty="0" smtClean="0"/>
              <a:t>manager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2" name="Google Shape;1502;p42"/>
          <p:cNvSpPr txBox="1">
            <a:spLocks noGrp="1"/>
          </p:cNvSpPr>
          <p:nvPr>
            <p:ph type="title"/>
          </p:nvPr>
        </p:nvSpPr>
        <p:spPr>
          <a:xfrm>
            <a:off x="1377300" y="540000"/>
            <a:ext cx="70467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/>
              <a:t>Supprimer dans stock</a:t>
            </a:r>
            <a:endParaRPr dirty="0"/>
          </a:p>
        </p:txBody>
      </p:sp>
      <p:grpSp>
        <p:nvGrpSpPr>
          <p:cNvPr id="1582" name="Google Shape;1582;p42"/>
          <p:cNvGrpSpPr/>
          <p:nvPr/>
        </p:nvGrpSpPr>
        <p:grpSpPr>
          <a:xfrm>
            <a:off x="839933" y="636728"/>
            <a:ext cx="395073" cy="379510"/>
            <a:chOff x="6235275" y="2141225"/>
            <a:chExt cx="319225" cy="306650"/>
          </a:xfrm>
        </p:grpSpPr>
        <p:sp>
          <p:nvSpPr>
            <p:cNvPr id="1583" name="Google Shape;1583;p42"/>
            <p:cNvSpPr/>
            <p:nvPr/>
          </p:nvSpPr>
          <p:spPr>
            <a:xfrm>
              <a:off x="6269125" y="2175075"/>
              <a:ext cx="33900" cy="34350"/>
            </a:xfrm>
            <a:custGeom>
              <a:avLst/>
              <a:gdLst/>
              <a:ahLst/>
              <a:cxnLst/>
              <a:rect l="l" t="t" r="r" b="b"/>
              <a:pathLst>
                <a:path w="1356" h="1374" extrusionOk="0">
                  <a:moveTo>
                    <a:pt x="1" y="0"/>
                  </a:moveTo>
                  <a:lnTo>
                    <a:pt x="1" y="1373"/>
                  </a:lnTo>
                  <a:lnTo>
                    <a:pt x="1355" y="1373"/>
                  </a:lnTo>
                  <a:lnTo>
                    <a:pt x="1355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584;p42"/>
            <p:cNvSpPr/>
            <p:nvPr/>
          </p:nvSpPr>
          <p:spPr>
            <a:xfrm>
              <a:off x="6235275" y="2209400"/>
              <a:ext cx="33875" cy="101575"/>
            </a:xfrm>
            <a:custGeom>
              <a:avLst/>
              <a:gdLst/>
              <a:ahLst/>
              <a:cxnLst/>
              <a:rect l="l" t="t" r="r" b="b"/>
              <a:pathLst>
                <a:path w="1355" h="4063" extrusionOk="0">
                  <a:moveTo>
                    <a:pt x="1" y="0"/>
                  </a:moveTo>
                  <a:lnTo>
                    <a:pt x="1" y="1354"/>
                  </a:lnTo>
                  <a:lnTo>
                    <a:pt x="1" y="2708"/>
                  </a:lnTo>
                  <a:lnTo>
                    <a:pt x="1" y="4063"/>
                  </a:lnTo>
                  <a:lnTo>
                    <a:pt x="1355" y="4063"/>
                  </a:lnTo>
                  <a:lnTo>
                    <a:pt x="1355" y="2708"/>
                  </a:lnTo>
                  <a:lnTo>
                    <a:pt x="1355" y="1354"/>
                  </a:lnTo>
                  <a:lnTo>
                    <a:pt x="1355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42"/>
            <p:cNvSpPr/>
            <p:nvPr/>
          </p:nvSpPr>
          <p:spPr>
            <a:xfrm>
              <a:off x="6520625" y="2209400"/>
              <a:ext cx="33875" cy="101575"/>
            </a:xfrm>
            <a:custGeom>
              <a:avLst/>
              <a:gdLst/>
              <a:ahLst/>
              <a:cxnLst/>
              <a:rect l="l" t="t" r="r" b="b"/>
              <a:pathLst>
                <a:path w="1355" h="4063" extrusionOk="0">
                  <a:moveTo>
                    <a:pt x="1" y="0"/>
                  </a:moveTo>
                  <a:lnTo>
                    <a:pt x="1" y="1354"/>
                  </a:lnTo>
                  <a:lnTo>
                    <a:pt x="1" y="2708"/>
                  </a:lnTo>
                  <a:lnTo>
                    <a:pt x="1" y="4063"/>
                  </a:lnTo>
                  <a:lnTo>
                    <a:pt x="1355" y="4063"/>
                  </a:lnTo>
                  <a:lnTo>
                    <a:pt x="1355" y="2708"/>
                  </a:lnTo>
                  <a:lnTo>
                    <a:pt x="1355" y="1354"/>
                  </a:lnTo>
                  <a:lnTo>
                    <a:pt x="1355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42"/>
            <p:cNvSpPr/>
            <p:nvPr/>
          </p:nvSpPr>
          <p:spPr>
            <a:xfrm>
              <a:off x="6303000" y="2141225"/>
              <a:ext cx="183325" cy="33875"/>
            </a:xfrm>
            <a:custGeom>
              <a:avLst/>
              <a:gdLst/>
              <a:ahLst/>
              <a:cxnLst/>
              <a:rect l="l" t="t" r="r" b="b"/>
              <a:pathLst>
                <a:path w="7333" h="1355" extrusionOk="0">
                  <a:moveTo>
                    <a:pt x="0" y="0"/>
                  </a:moveTo>
                  <a:lnTo>
                    <a:pt x="0" y="986"/>
                  </a:lnTo>
                  <a:lnTo>
                    <a:pt x="0" y="1354"/>
                  </a:lnTo>
                  <a:lnTo>
                    <a:pt x="7333" y="1354"/>
                  </a:lnTo>
                  <a:lnTo>
                    <a:pt x="7333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587;p42"/>
            <p:cNvSpPr/>
            <p:nvPr/>
          </p:nvSpPr>
          <p:spPr>
            <a:xfrm>
              <a:off x="6486300" y="2310950"/>
              <a:ext cx="34350" cy="33875"/>
            </a:xfrm>
            <a:custGeom>
              <a:avLst/>
              <a:gdLst/>
              <a:ahLst/>
              <a:cxnLst/>
              <a:rect l="l" t="t" r="r" b="b"/>
              <a:pathLst>
                <a:path w="1374" h="1355" extrusionOk="0">
                  <a:moveTo>
                    <a:pt x="1" y="1"/>
                  </a:moveTo>
                  <a:lnTo>
                    <a:pt x="1" y="1355"/>
                  </a:lnTo>
                  <a:lnTo>
                    <a:pt x="1374" y="1355"/>
                  </a:lnTo>
                  <a:lnTo>
                    <a:pt x="1374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42"/>
            <p:cNvSpPr/>
            <p:nvPr/>
          </p:nvSpPr>
          <p:spPr>
            <a:xfrm>
              <a:off x="6303000" y="2344800"/>
              <a:ext cx="183325" cy="103075"/>
            </a:xfrm>
            <a:custGeom>
              <a:avLst/>
              <a:gdLst/>
              <a:ahLst/>
              <a:cxnLst/>
              <a:rect l="l" t="t" r="r" b="b"/>
              <a:pathLst>
                <a:path w="7333" h="4123" extrusionOk="0">
                  <a:moveTo>
                    <a:pt x="0" y="1"/>
                  </a:moveTo>
                  <a:lnTo>
                    <a:pt x="0" y="988"/>
                  </a:lnTo>
                  <a:lnTo>
                    <a:pt x="0" y="1375"/>
                  </a:lnTo>
                  <a:lnTo>
                    <a:pt x="2051" y="1375"/>
                  </a:lnTo>
                  <a:lnTo>
                    <a:pt x="2051" y="2284"/>
                  </a:lnTo>
                  <a:lnTo>
                    <a:pt x="2961" y="2284"/>
                  </a:lnTo>
                  <a:lnTo>
                    <a:pt x="2961" y="3194"/>
                  </a:lnTo>
                  <a:lnTo>
                    <a:pt x="3425" y="3194"/>
                  </a:lnTo>
                  <a:lnTo>
                    <a:pt x="3425" y="4122"/>
                  </a:lnTo>
                  <a:lnTo>
                    <a:pt x="4354" y="4122"/>
                  </a:lnTo>
                  <a:lnTo>
                    <a:pt x="4354" y="3194"/>
                  </a:lnTo>
                  <a:lnTo>
                    <a:pt x="4798" y="3194"/>
                  </a:lnTo>
                  <a:lnTo>
                    <a:pt x="4798" y="2284"/>
                  </a:lnTo>
                  <a:lnTo>
                    <a:pt x="5669" y="2284"/>
                  </a:lnTo>
                  <a:lnTo>
                    <a:pt x="5669" y="1375"/>
                  </a:lnTo>
                  <a:lnTo>
                    <a:pt x="7333" y="1375"/>
                  </a:lnTo>
                  <a:lnTo>
                    <a:pt x="7333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42"/>
            <p:cNvSpPr/>
            <p:nvPr/>
          </p:nvSpPr>
          <p:spPr>
            <a:xfrm>
              <a:off x="6269125" y="2310950"/>
              <a:ext cx="33900" cy="33875"/>
            </a:xfrm>
            <a:custGeom>
              <a:avLst/>
              <a:gdLst/>
              <a:ahLst/>
              <a:cxnLst/>
              <a:rect l="l" t="t" r="r" b="b"/>
              <a:pathLst>
                <a:path w="1356" h="1355" extrusionOk="0">
                  <a:moveTo>
                    <a:pt x="1" y="1"/>
                  </a:moveTo>
                  <a:lnTo>
                    <a:pt x="1" y="1355"/>
                  </a:lnTo>
                  <a:lnTo>
                    <a:pt x="1355" y="1355"/>
                  </a:lnTo>
                  <a:lnTo>
                    <a:pt x="1355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42"/>
            <p:cNvSpPr/>
            <p:nvPr/>
          </p:nvSpPr>
          <p:spPr>
            <a:xfrm>
              <a:off x="6486300" y="2175075"/>
              <a:ext cx="34350" cy="34350"/>
            </a:xfrm>
            <a:custGeom>
              <a:avLst/>
              <a:gdLst/>
              <a:ahLst/>
              <a:cxnLst/>
              <a:rect l="l" t="t" r="r" b="b"/>
              <a:pathLst>
                <a:path w="1374" h="1374" extrusionOk="0">
                  <a:moveTo>
                    <a:pt x="1" y="0"/>
                  </a:moveTo>
                  <a:lnTo>
                    <a:pt x="1" y="1373"/>
                  </a:lnTo>
                  <a:lnTo>
                    <a:pt x="1374" y="1373"/>
                  </a:lnTo>
                  <a:lnTo>
                    <a:pt x="1374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42"/>
            <p:cNvSpPr/>
            <p:nvPr/>
          </p:nvSpPr>
          <p:spPr>
            <a:xfrm>
              <a:off x="6331550" y="2243250"/>
              <a:ext cx="33875" cy="33875"/>
            </a:xfrm>
            <a:custGeom>
              <a:avLst/>
              <a:gdLst/>
              <a:ahLst/>
              <a:cxnLst/>
              <a:rect l="l" t="t" r="r" b="b"/>
              <a:pathLst>
                <a:path w="1355" h="1355" extrusionOk="0">
                  <a:moveTo>
                    <a:pt x="0" y="0"/>
                  </a:moveTo>
                  <a:lnTo>
                    <a:pt x="0" y="1354"/>
                  </a:lnTo>
                  <a:lnTo>
                    <a:pt x="1355" y="1354"/>
                  </a:lnTo>
                  <a:lnTo>
                    <a:pt x="1355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42"/>
            <p:cNvSpPr/>
            <p:nvPr/>
          </p:nvSpPr>
          <p:spPr>
            <a:xfrm>
              <a:off x="6382300" y="2243250"/>
              <a:ext cx="34400" cy="33875"/>
            </a:xfrm>
            <a:custGeom>
              <a:avLst/>
              <a:gdLst/>
              <a:ahLst/>
              <a:cxnLst/>
              <a:rect l="l" t="t" r="r" b="b"/>
              <a:pathLst>
                <a:path w="1376" h="1355" extrusionOk="0">
                  <a:moveTo>
                    <a:pt x="1" y="0"/>
                  </a:moveTo>
                  <a:lnTo>
                    <a:pt x="1" y="1354"/>
                  </a:lnTo>
                  <a:lnTo>
                    <a:pt x="1375" y="1354"/>
                  </a:lnTo>
                  <a:lnTo>
                    <a:pt x="1375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42"/>
            <p:cNvSpPr/>
            <p:nvPr/>
          </p:nvSpPr>
          <p:spPr>
            <a:xfrm>
              <a:off x="6432150" y="2243250"/>
              <a:ext cx="33875" cy="33875"/>
            </a:xfrm>
            <a:custGeom>
              <a:avLst/>
              <a:gdLst/>
              <a:ahLst/>
              <a:cxnLst/>
              <a:rect l="l" t="t" r="r" b="b"/>
              <a:pathLst>
                <a:path w="1355" h="1355" extrusionOk="0">
                  <a:moveTo>
                    <a:pt x="0" y="0"/>
                  </a:moveTo>
                  <a:lnTo>
                    <a:pt x="0" y="1354"/>
                  </a:lnTo>
                  <a:lnTo>
                    <a:pt x="1354" y="1354"/>
                  </a:lnTo>
                  <a:lnTo>
                    <a:pt x="1354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" name="Google Shape;12114;p61"/>
          <p:cNvGrpSpPr/>
          <p:nvPr/>
        </p:nvGrpSpPr>
        <p:grpSpPr>
          <a:xfrm>
            <a:off x="472047" y="1702869"/>
            <a:ext cx="8199906" cy="2831563"/>
            <a:chOff x="3498629" y="1466100"/>
            <a:chExt cx="1756136" cy="820695"/>
          </a:xfrm>
        </p:grpSpPr>
        <p:grpSp>
          <p:nvGrpSpPr>
            <p:cNvPr id="46" name="Google Shape;12115;p61"/>
            <p:cNvGrpSpPr/>
            <p:nvPr/>
          </p:nvGrpSpPr>
          <p:grpSpPr>
            <a:xfrm>
              <a:off x="3772759" y="1853971"/>
              <a:ext cx="1482006" cy="15638"/>
              <a:chOff x="3772759" y="1853971"/>
              <a:chExt cx="1482006" cy="15638"/>
            </a:xfrm>
          </p:grpSpPr>
          <p:cxnSp>
            <p:nvCxnSpPr>
              <p:cNvPr id="63" name="Google Shape;12116;p61"/>
              <p:cNvCxnSpPr/>
              <p:nvPr/>
            </p:nvCxnSpPr>
            <p:spPr>
              <a:xfrm>
                <a:off x="4639471" y="1869589"/>
                <a:ext cx="1734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A5B7C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4" name="Google Shape;12118;p61"/>
              <p:cNvCxnSpPr>
                <a:stCxn id="76" idx="6"/>
              </p:cNvCxnSpPr>
              <p:nvPr/>
            </p:nvCxnSpPr>
            <p:spPr>
              <a:xfrm>
                <a:off x="4204333" y="1853972"/>
                <a:ext cx="157753" cy="8123"/>
              </a:xfrm>
              <a:prstGeom prst="straightConnector1">
                <a:avLst/>
              </a:prstGeom>
              <a:noFill/>
              <a:ln w="9525" cap="flat" cmpd="sng">
                <a:solidFill>
                  <a:srgbClr val="A5B7C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5" name="Google Shape;12119;p61"/>
              <p:cNvCxnSpPr/>
              <p:nvPr/>
            </p:nvCxnSpPr>
            <p:spPr>
              <a:xfrm>
                <a:off x="3772759" y="1853971"/>
                <a:ext cx="133079" cy="5606"/>
              </a:xfrm>
              <a:prstGeom prst="straightConnector1">
                <a:avLst/>
              </a:prstGeom>
              <a:noFill/>
              <a:ln w="9525" cap="flat" cmpd="sng">
                <a:solidFill>
                  <a:srgbClr val="A5B7C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6" name="Google Shape;12120;p61"/>
              <p:cNvCxnSpPr/>
              <p:nvPr/>
            </p:nvCxnSpPr>
            <p:spPr>
              <a:xfrm>
                <a:off x="5107654" y="1869589"/>
                <a:ext cx="147111" cy="20"/>
              </a:xfrm>
              <a:prstGeom prst="straightConnector1">
                <a:avLst/>
              </a:prstGeom>
              <a:noFill/>
              <a:ln w="9525" cap="flat" cmpd="sng">
                <a:solidFill>
                  <a:srgbClr val="A5B7C6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</p:grpSp>
        <p:grpSp>
          <p:nvGrpSpPr>
            <p:cNvPr id="47" name="Google Shape;12121;p61"/>
            <p:cNvGrpSpPr/>
            <p:nvPr/>
          </p:nvGrpSpPr>
          <p:grpSpPr>
            <a:xfrm>
              <a:off x="3534000" y="1466100"/>
              <a:ext cx="438998" cy="259055"/>
              <a:chOff x="3534000" y="1466100"/>
              <a:chExt cx="438998" cy="259055"/>
            </a:xfrm>
          </p:grpSpPr>
          <p:cxnSp>
            <p:nvCxnSpPr>
              <p:cNvPr id="61" name="Google Shape;12122;p61"/>
              <p:cNvCxnSpPr/>
              <p:nvPr/>
            </p:nvCxnSpPr>
            <p:spPr>
              <a:xfrm rot="10800000">
                <a:off x="3644265" y="1552055"/>
                <a:ext cx="0" cy="173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A5B7C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62" name="Google Shape;12123;p61"/>
              <p:cNvSpPr/>
              <p:nvPr/>
            </p:nvSpPr>
            <p:spPr>
              <a:xfrm>
                <a:off x="3534000" y="1466100"/>
                <a:ext cx="438998" cy="99900"/>
              </a:xfrm>
              <a:prstGeom prst="rect">
                <a:avLst/>
              </a:prstGeom>
              <a:noFill/>
              <a:ln w="9525" cap="flat" cmpd="sng">
                <a:solidFill>
                  <a:srgbClr val="5F7D9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8" name="Google Shape;12124;p61"/>
            <p:cNvSpPr/>
            <p:nvPr/>
          </p:nvSpPr>
          <p:spPr>
            <a:xfrm>
              <a:off x="3498629" y="1725155"/>
              <a:ext cx="277342" cy="288868"/>
            </a:xfrm>
            <a:prstGeom prst="ellipse">
              <a:avLst/>
            </a:pr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4" name="Google Shape;12133;p61"/>
            <p:cNvGrpSpPr/>
            <p:nvPr/>
          </p:nvGrpSpPr>
          <p:grpSpPr>
            <a:xfrm>
              <a:off x="4362085" y="2011500"/>
              <a:ext cx="497363" cy="275295"/>
              <a:chOff x="4362085" y="2011500"/>
              <a:chExt cx="497363" cy="275295"/>
            </a:xfrm>
          </p:grpSpPr>
          <p:cxnSp>
            <p:nvCxnSpPr>
              <p:cNvPr id="55" name="Google Shape;12134;p61"/>
              <p:cNvCxnSpPr/>
              <p:nvPr/>
            </p:nvCxnSpPr>
            <p:spPr>
              <a:xfrm flipV="1">
                <a:off x="4500778" y="2011500"/>
                <a:ext cx="595" cy="127366"/>
              </a:xfrm>
              <a:prstGeom prst="straightConnector1">
                <a:avLst/>
              </a:prstGeom>
              <a:noFill/>
              <a:ln w="9525" cap="flat" cmpd="sng">
                <a:solidFill>
                  <a:srgbClr val="A5B7C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56" name="Google Shape;12135;p61"/>
              <p:cNvSpPr/>
              <p:nvPr/>
            </p:nvSpPr>
            <p:spPr>
              <a:xfrm>
                <a:off x="4362085" y="2138866"/>
                <a:ext cx="497363" cy="147929"/>
              </a:xfrm>
              <a:prstGeom prst="rect">
                <a:avLst/>
              </a:prstGeom>
              <a:noFill/>
              <a:ln w="9525" cap="flat" cmpd="sng">
                <a:solidFill>
                  <a:srgbClr val="5F7D9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" name="ZoneTexte 4"/>
          <p:cNvSpPr txBox="1"/>
          <p:nvPr/>
        </p:nvSpPr>
        <p:spPr>
          <a:xfrm>
            <a:off x="4382156" y="2851283"/>
            <a:ext cx="1487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bg1"/>
                </a:solidFill>
              </a:rPr>
              <a:t>Sélectionner </a:t>
            </a:r>
            <a:r>
              <a:rPr lang="fr-FR" sz="1200" dirty="0">
                <a:solidFill>
                  <a:schemeClr val="bg1"/>
                </a:solidFill>
              </a:rPr>
              <a:t>bouton </a:t>
            </a:r>
            <a:r>
              <a:rPr lang="fr-FR" sz="1200" dirty="0" err="1" smtClean="0">
                <a:solidFill>
                  <a:schemeClr val="bg1"/>
                </a:solidFill>
              </a:rPr>
              <a:t>delete</a:t>
            </a:r>
            <a:r>
              <a:rPr lang="fr-FR" sz="1200" dirty="0" smtClean="0">
                <a:solidFill>
                  <a:schemeClr val="bg1"/>
                </a:solidFill>
              </a:rPr>
              <a:t> </a:t>
            </a:r>
            <a:endParaRPr lang="fr-FR" sz="1200" dirty="0">
              <a:solidFill>
                <a:schemeClr val="bg1"/>
              </a:solidFill>
            </a:endParaRPr>
          </a:p>
        </p:txBody>
      </p:sp>
      <p:sp>
        <p:nvSpPr>
          <p:cNvPr id="68" name="ZoneTexte 67"/>
          <p:cNvSpPr txBox="1"/>
          <p:nvPr/>
        </p:nvSpPr>
        <p:spPr>
          <a:xfrm>
            <a:off x="6512443" y="2745962"/>
            <a:ext cx="14873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err="1" smtClean="0">
                <a:solidFill>
                  <a:schemeClr val="bg1"/>
                </a:solidFill>
              </a:rPr>
              <a:t>Refresh</a:t>
            </a:r>
            <a:r>
              <a:rPr lang="fr-FR" sz="1200" dirty="0" smtClean="0">
                <a:solidFill>
                  <a:schemeClr val="bg1"/>
                </a:solidFill>
              </a:rPr>
              <a:t> pour l’affichage dans le tableau</a:t>
            </a:r>
            <a:endParaRPr lang="fr-FR" sz="1200" dirty="0">
              <a:solidFill>
                <a:schemeClr val="bg1"/>
              </a:solidFill>
            </a:endParaRPr>
          </a:p>
        </p:txBody>
      </p:sp>
      <p:sp>
        <p:nvSpPr>
          <p:cNvPr id="69" name="ZoneTexte 68"/>
          <p:cNvSpPr txBox="1"/>
          <p:nvPr/>
        </p:nvSpPr>
        <p:spPr>
          <a:xfrm>
            <a:off x="4503773" y="4061960"/>
            <a:ext cx="23967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>
                <a:solidFill>
                  <a:schemeClr val="bg1"/>
                </a:solidFill>
              </a:rPr>
              <a:t>Un message s’affichera sur le succès ou non de l’opération </a:t>
            </a:r>
            <a:endParaRPr lang="fr-FR" sz="1200" dirty="0">
              <a:solidFill>
                <a:schemeClr val="bg1"/>
              </a:solidFill>
            </a:endParaRPr>
          </a:p>
        </p:txBody>
      </p:sp>
      <p:sp>
        <p:nvSpPr>
          <p:cNvPr id="71" name="ZoneTexte 70"/>
          <p:cNvSpPr txBox="1"/>
          <p:nvPr/>
        </p:nvSpPr>
        <p:spPr>
          <a:xfrm>
            <a:off x="524055" y="2921944"/>
            <a:ext cx="14873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>
                <a:solidFill>
                  <a:schemeClr val="bg1"/>
                </a:solidFill>
              </a:rPr>
              <a:t>Authentification </a:t>
            </a:r>
            <a:endParaRPr lang="fr-FR" sz="1200" dirty="0">
              <a:solidFill>
                <a:schemeClr val="bg1"/>
              </a:solidFill>
            </a:endParaRPr>
          </a:p>
        </p:txBody>
      </p:sp>
      <p:sp>
        <p:nvSpPr>
          <p:cNvPr id="72" name="ZoneTexte 71"/>
          <p:cNvSpPr txBox="1"/>
          <p:nvPr/>
        </p:nvSpPr>
        <p:spPr>
          <a:xfrm>
            <a:off x="2265840" y="2810269"/>
            <a:ext cx="15658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bg1"/>
                </a:solidFill>
              </a:rPr>
              <a:t>Saisir l’id de l'article dans </a:t>
            </a:r>
            <a:r>
              <a:rPr lang="fr-FR" sz="1200" dirty="0" err="1" smtClean="0">
                <a:solidFill>
                  <a:schemeClr val="bg1"/>
                </a:solidFill>
              </a:rPr>
              <a:t>search</a:t>
            </a:r>
            <a:r>
              <a:rPr lang="fr-FR" sz="1200" dirty="0" smtClean="0">
                <a:solidFill>
                  <a:schemeClr val="bg1"/>
                </a:solidFill>
              </a:rPr>
              <a:t> bar </a:t>
            </a:r>
            <a:endParaRPr lang="fr-FR" sz="1200" dirty="0">
              <a:solidFill>
                <a:schemeClr val="bg1"/>
              </a:solidFill>
            </a:endParaRPr>
          </a:p>
        </p:txBody>
      </p:sp>
      <p:sp>
        <p:nvSpPr>
          <p:cNvPr id="73" name="ZoneTexte 72"/>
          <p:cNvSpPr txBox="1"/>
          <p:nvPr/>
        </p:nvSpPr>
        <p:spPr>
          <a:xfrm>
            <a:off x="636032" y="1702868"/>
            <a:ext cx="22320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err="1" smtClean="0">
                <a:solidFill>
                  <a:schemeClr val="bg1"/>
                </a:solidFill>
              </a:rPr>
              <a:t>Admin</a:t>
            </a:r>
            <a:r>
              <a:rPr lang="fr-FR" sz="1200" dirty="0" smtClean="0">
                <a:solidFill>
                  <a:schemeClr val="bg1"/>
                </a:solidFill>
              </a:rPr>
              <a:t> seulement</a:t>
            </a:r>
            <a:endParaRPr lang="fr-FR" sz="1200" dirty="0">
              <a:solidFill>
                <a:schemeClr val="bg1"/>
              </a:solidFill>
            </a:endParaRPr>
          </a:p>
        </p:txBody>
      </p:sp>
      <p:sp>
        <p:nvSpPr>
          <p:cNvPr id="74" name="Google Shape;12124;p61"/>
          <p:cNvSpPr/>
          <p:nvPr/>
        </p:nvSpPr>
        <p:spPr>
          <a:xfrm>
            <a:off x="6608623" y="2570804"/>
            <a:ext cx="1294990" cy="996653"/>
          </a:xfrm>
          <a:prstGeom prst="ellipse">
            <a:avLst/>
          </a:prstGeom>
          <a:noFill/>
          <a:ln w="9525" cap="flat" cmpd="sng">
            <a:solidFill>
              <a:srgbClr val="5F7D9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12124;p61"/>
          <p:cNvSpPr/>
          <p:nvPr/>
        </p:nvSpPr>
        <p:spPr>
          <a:xfrm>
            <a:off x="4503876" y="2615013"/>
            <a:ext cx="1294990" cy="996653"/>
          </a:xfrm>
          <a:prstGeom prst="ellipse">
            <a:avLst/>
          </a:prstGeom>
          <a:noFill/>
          <a:ln w="9525" cap="flat" cmpd="sng">
            <a:solidFill>
              <a:srgbClr val="5F7D9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12124;p61"/>
          <p:cNvSpPr/>
          <p:nvPr/>
        </p:nvSpPr>
        <p:spPr>
          <a:xfrm>
            <a:off x="2373424" y="2542777"/>
            <a:ext cx="1393758" cy="996653"/>
          </a:xfrm>
          <a:prstGeom prst="ellipse">
            <a:avLst/>
          </a:prstGeom>
          <a:noFill/>
          <a:ln w="9525" cap="flat" cmpd="sng">
            <a:solidFill>
              <a:srgbClr val="5F7D9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" name="Google Shape;13731;p65"/>
          <p:cNvGrpSpPr/>
          <p:nvPr/>
        </p:nvGrpSpPr>
        <p:grpSpPr>
          <a:xfrm>
            <a:off x="175348" y="1702868"/>
            <a:ext cx="330007" cy="302744"/>
            <a:chOff x="6239575" y="4416275"/>
            <a:chExt cx="489625" cy="449175"/>
          </a:xfrm>
        </p:grpSpPr>
        <p:sp>
          <p:nvSpPr>
            <p:cNvPr id="41" name="Google Shape;13732;p65"/>
            <p:cNvSpPr/>
            <p:nvPr/>
          </p:nvSpPr>
          <p:spPr>
            <a:xfrm>
              <a:off x="6239575" y="4416275"/>
              <a:ext cx="489625" cy="449175"/>
            </a:xfrm>
            <a:custGeom>
              <a:avLst/>
              <a:gdLst/>
              <a:ahLst/>
              <a:cxnLst/>
              <a:rect l="l" t="t" r="r" b="b"/>
              <a:pathLst>
                <a:path w="19585" h="17967" extrusionOk="0">
                  <a:moveTo>
                    <a:pt x="9792" y="1132"/>
                  </a:moveTo>
                  <a:cubicBezTo>
                    <a:pt x="10374" y="1132"/>
                    <a:pt x="10955" y="1424"/>
                    <a:pt x="11278" y="2009"/>
                  </a:cubicBezTo>
                  <a:lnTo>
                    <a:pt x="18111" y="14313"/>
                  </a:lnTo>
                  <a:cubicBezTo>
                    <a:pt x="18404" y="14838"/>
                    <a:pt x="18395" y="15481"/>
                    <a:pt x="18087" y="15998"/>
                  </a:cubicBezTo>
                  <a:cubicBezTo>
                    <a:pt x="17786" y="16518"/>
                    <a:pt x="17232" y="16834"/>
                    <a:pt x="16634" y="16834"/>
                  </a:cubicBezTo>
                  <a:cubicBezTo>
                    <a:pt x="16631" y="16834"/>
                    <a:pt x="16628" y="16834"/>
                    <a:pt x="16625" y="16834"/>
                  </a:cubicBezTo>
                  <a:lnTo>
                    <a:pt x="2962" y="16834"/>
                  </a:lnTo>
                  <a:cubicBezTo>
                    <a:pt x="1667" y="16834"/>
                    <a:pt x="849" y="15445"/>
                    <a:pt x="1474" y="14313"/>
                  </a:cubicBezTo>
                  <a:lnTo>
                    <a:pt x="8307" y="2009"/>
                  </a:lnTo>
                  <a:cubicBezTo>
                    <a:pt x="8630" y="1424"/>
                    <a:pt x="9211" y="1132"/>
                    <a:pt x="9792" y="1132"/>
                  </a:cubicBezTo>
                  <a:close/>
                  <a:moveTo>
                    <a:pt x="9792" y="1"/>
                  </a:moveTo>
                  <a:cubicBezTo>
                    <a:pt x="8763" y="1"/>
                    <a:pt x="7815" y="559"/>
                    <a:pt x="7317" y="1462"/>
                  </a:cubicBezTo>
                  <a:lnTo>
                    <a:pt x="483" y="13766"/>
                  </a:lnTo>
                  <a:cubicBezTo>
                    <a:pt x="0" y="14642"/>
                    <a:pt x="15" y="15711"/>
                    <a:pt x="523" y="16574"/>
                  </a:cubicBezTo>
                  <a:cubicBezTo>
                    <a:pt x="1033" y="17435"/>
                    <a:pt x="1960" y="17966"/>
                    <a:pt x="2962" y="17966"/>
                  </a:cubicBezTo>
                  <a:lnTo>
                    <a:pt x="16625" y="17966"/>
                  </a:lnTo>
                  <a:cubicBezTo>
                    <a:pt x="17625" y="17966"/>
                    <a:pt x="18555" y="17435"/>
                    <a:pt x="19062" y="16574"/>
                  </a:cubicBezTo>
                  <a:cubicBezTo>
                    <a:pt x="19572" y="15711"/>
                    <a:pt x="19585" y="14642"/>
                    <a:pt x="19101" y="13766"/>
                  </a:cubicBezTo>
                  <a:lnTo>
                    <a:pt x="12271" y="1462"/>
                  </a:lnTo>
                  <a:cubicBezTo>
                    <a:pt x="11770" y="559"/>
                    <a:pt x="10822" y="1"/>
                    <a:pt x="9792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2" name="Google Shape;13733;p65"/>
            <p:cNvSpPr/>
            <p:nvPr/>
          </p:nvSpPr>
          <p:spPr>
            <a:xfrm>
              <a:off x="6438550" y="4723875"/>
              <a:ext cx="88350" cy="84950"/>
            </a:xfrm>
            <a:custGeom>
              <a:avLst/>
              <a:gdLst/>
              <a:ahLst/>
              <a:cxnLst/>
              <a:rect l="l" t="t" r="r" b="b"/>
              <a:pathLst>
                <a:path w="3534" h="3398" extrusionOk="0">
                  <a:moveTo>
                    <a:pt x="1830" y="1132"/>
                  </a:moveTo>
                  <a:cubicBezTo>
                    <a:pt x="2122" y="1132"/>
                    <a:pt x="2401" y="1358"/>
                    <a:pt x="2401" y="1701"/>
                  </a:cubicBezTo>
                  <a:cubicBezTo>
                    <a:pt x="2401" y="2012"/>
                    <a:pt x="2147" y="2266"/>
                    <a:pt x="1833" y="2266"/>
                  </a:cubicBezTo>
                  <a:cubicBezTo>
                    <a:pt x="1329" y="2266"/>
                    <a:pt x="1076" y="1656"/>
                    <a:pt x="1432" y="1299"/>
                  </a:cubicBezTo>
                  <a:cubicBezTo>
                    <a:pt x="1548" y="1184"/>
                    <a:pt x="1691" y="1132"/>
                    <a:pt x="1830" y="1132"/>
                  </a:cubicBezTo>
                  <a:close/>
                  <a:moveTo>
                    <a:pt x="1833" y="1"/>
                  </a:moveTo>
                  <a:cubicBezTo>
                    <a:pt x="1145" y="1"/>
                    <a:pt x="526" y="415"/>
                    <a:pt x="263" y="1049"/>
                  </a:cubicBezTo>
                  <a:cubicBezTo>
                    <a:pt x="1" y="1683"/>
                    <a:pt x="146" y="2414"/>
                    <a:pt x="632" y="2900"/>
                  </a:cubicBezTo>
                  <a:cubicBezTo>
                    <a:pt x="957" y="3225"/>
                    <a:pt x="1391" y="3397"/>
                    <a:pt x="1833" y="3397"/>
                  </a:cubicBezTo>
                  <a:cubicBezTo>
                    <a:pt x="2052" y="3397"/>
                    <a:pt x="2273" y="3355"/>
                    <a:pt x="2483" y="3268"/>
                  </a:cubicBezTo>
                  <a:cubicBezTo>
                    <a:pt x="3117" y="3005"/>
                    <a:pt x="3533" y="2386"/>
                    <a:pt x="3533" y="1701"/>
                  </a:cubicBezTo>
                  <a:cubicBezTo>
                    <a:pt x="3530" y="762"/>
                    <a:pt x="2772" y="1"/>
                    <a:pt x="1833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3" name="Google Shape;13734;p65"/>
            <p:cNvSpPr/>
            <p:nvPr/>
          </p:nvSpPr>
          <p:spPr>
            <a:xfrm>
              <a:off x="6441950" y="4497425"/>
              <a:ext cx="84950" cy="198250"/>
            </a:xfrm>
            <a:custGeom>
              <a:avLst/>
              <a:gdLst/>
              <a:ahLst/>
              <a:cxnLst/>
              <a:rect l="l" t="t" r="r" b="b"/>
              <a:pathLst>
                <a:path w="3398" h="7930" extrusionOk="0">
                  <a:moveTo>
                    <a:pt x="1697" y="1133"/>
                  </a:moveTo>
                  <a:cubicBezTo>
                    <a:pt x="2011" y="1133"/>
                    <a:pt x="2265" y="1387"/>
                    <a:pt x="2265" y="1701"/>
                  </a:cubicBezTo>
                  <a:lnTo>
                    <a:pt x="2265" y="6230"/>
                  </a:lnTo>
                  <a:cubicBezTo>
                    <a:pt x="2265" y="6544"/>
                    <a:pt x="2011" y="6797"/>
                    <a:pt x="1697" y="6797"/>
                  </a:cubicBezTo>
                  <a:cubicBezTo>
                    <a:pt x="1383" y="6797"/>
                    <a:pt x="1133" y="6544"/>
                    <a:pt x="1133" y="6230"/>
                  </a:cubicBezTo>
                  <a:lnTo>
                    <a:pt x="1133" y="1701"/>
                  </a:lnTo>
                  <a:cubicBezTo>
                    <a:pt x="1133" y="1387"/>
                    <a:pt x="1383" y="1133"/>
                    <a:pt x="1697" y="1133"/>
                  </a:cubicBezTo>
                  <a:close/>
                  <a:moveTo>
                    <a:pt x="1697" y="1"/>
                  </a:moveTo>
                  <a:cubicBezTo>
                    <a:pt x="758" y="1"/>
                    <a:pt x="1" y="762"/>
                    <a:pt x="1" y="1701"/>
                  </a:cubicBezTo>
                  <a:lnTo>
                    <a:pt x="1" y="6233"/>
                  </a:lnTo>
                  <a:cubicBezTo>
                    <a:pt x="1" y="7169"/>
                    <a:pt x="758" y="7930"/>
                    <a:pt x="1697" y="7930"/>
                  </a:cubicBezTo>
                  <a:cubicBezTo>
                    <a:pt x="2636" y="7930"/>
                    <a:pt x="3397" y="7169"/>
                    <a:pt x="3397" y="6233"/>
                  </a:cubicBezTo>
                  <a:lnTo>
                    <a:pt x="3397" y="1701"/>
                  </a:lnTo>
                  <a:cubicBezTo>
                    <a:pt x="3397" y="762"/>
                    <a:pt x="2636" y="1"/>
                    <a:pt x="1697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44" name="Google Shape;13731;p65"/>
          <p:cNvGrpSpPr/>
          <p:nvPr/>
        </p:nvGrpSpPr>
        <p:grpSpPr>
          <a:xfrm>
            <a:off x="4135480" y="4127867"/>
            <a:ext cx="330007" cy="302744"/>
            <a:chOff x="6239575" y="4416275"/>
            <a:chExt cx="489625" cy="449175"/>
          </a:xfrm>
        </p:grpSpPr>
        <p:sp>
          <p:nvSpPr>
            <p:cNvPr id="49" name="Google Shape;13732;p65"/>
            <p:cNvSpPr/>
            <p:nvPr/>
          </p:nvSpPr>
          <p:spPr>
            <a:xfrm>
              <a:off x="6239575" y="4416275"/>
              <a:ext cx="489625" cy="449175"/>
            </a:xfrm>
            <a:custGeom>
              <a:avLst/>
              <a:gdLst/>
              <a:ahLst/>
              <a:cxnLst/>
              <a:rect l="l" t="t" r="r" b="b"/>
              <a:pathLst>
                <a:path w="19585" h="17967" extrusionOk="0">
                  <a:moveTo>
                    <a:pt x="9792" y="1132"/>
                  </a:moveTo>
                  <a:cubicBezTo>
                    <a:pt x="10374" y="1132"/>
                    <a:pt x="10955" y="1424"/>
                    <a:pt x="11278" y="2009"/>
                  </a:cubicBezTo>
                  <a:lnTo>
                    <a:pt x="18111" y="14313"/>
                  </a:lnTo>
                  <a:cubicBezTo>
                    <a:pt x="18404" y="14838"/>
                    <a:pt x="18395" y="15481"/>
                    <a:pt x="18087" y="15998"/>
                  </a:cubicBezTo>
                  <a:cubicBezTo>
                    <a:pt x="17786" y="16518"/>
                    <a:pt x="17232" y="16834"/>
                    <a:pt x="16634" y="16834"/>
                  </a:cubicBezTo>
                  <a:cubicBezTo>
                    <a:pt x="16631" y="16834"/>
                    <a:pt x="16628" y="16834"/>
                    <a:pt x="16625" y="16834"/>
                  </a:cubicBezTo>
                  <a:lnTo>
                    <a:pt x="2962" y="16834"/>
                  </a:lnTo>
                  <a:cubicBezTo>
                    <a:pt x="1667" y="16834"/>
                    <a:pt x="849" y="15445"/>
                    <a:pt x="1474" y="14313"/>
                  </a:cubicBezTo>
                  <a:lnTo>
                    <a:pt x="8307" y="2009"/>
                  </a:lnTo>
                  <a:cubicBezTo>
                    <a:pt x="8630" y="1424"/>
                    <a:pt x="9211" y="1132"/>
                    <a:pt x="9792" y="1132"/>
                  </a:cubicBezTo>
                  <a:close/>
                  <a:moveTo>
                    <a:pt x="9792" y="1"/>
                  </a:moveTo>
                  <a:cubicBezTo>
                    <a:pt x="8763" y="1"/>
                    <a:pt x="7815" y="559"/>
                    <a:pt x="7317" y="1462"/>
                  </a:cubicBezTo>
                  <a:lnTo>
                    <a:pt x="483" y="13766"/>
                  </a:lnTo>
                  <a:cubicBezTo>
                    <a:pt x="0" y="14642"/>
                    <a:pt x="15" y="15711"/>
                    <a:pt x="523" y="16574"/>
                  </a:cubicBezTo>
                  <a:cubicBezTo>
                    <a:pt x="1033" y="17435"/>
                    <a:pt x="1960" y="17966"/>
                    <a:pt x="2962" y="17966"/>
                  </a:cubicBezTo>
                  <a:lnTo>
                    <a:pt x="16625" y="17966"/>
                  </a:lnTo>
                  <a:cubicBezTo>
                    <a:pt x="17625" y="17966"/>
                    <a:pt x="18555" y="17435"/>
                    <a:pt x="19062" y="16574"/>
                  </a:cubicBezTo>
                  <a:cubicBezTo>
                    <a:pt x="19572" y="15711"/>
                    <a:pt x="19585" y="14642"/>
                    <a:pt x="19101" y="13766"/>
                  </a:cubicBezTo>
                  <a:lnTo>
                    <a:pt x="12271" y="1462"/>
                  </a:lnTo>
                  <a:cubicBezTo>
                    <a:pt x="11770" y="559"/>
                    <a:pt x="10822" y="1"/>
                    <a:pt x="9792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0" name="Google Shape;13733;p65"/>
            <p:cNvSpPr/>
            <p:nvPr/>
          </p:nvSpPr>
          <p:spPr>
            <a:xfrm>
              <a:off x="6438550" y="4723875"/>
              <a:ext cx="88350" cy="84950"/>
            </a:xfrm>
            <a:custGeom>
              <a:avLst/>
              <a:gdLst/>
              <a:ahLst/>
              <a:cxnLst/>
              <a:rect l="l" t="t" r="r" b="b"/>
              <a:pathLst>
                <a:path w="3534" h="3398" extrusionOk="0">
                  <a:moveTo>
                    <a:pt x="1830" y="1132"/>
                  </a:moveTo>
                  <a:cubicBezTo>
                    <a:pt x="2122" y="1132"/>
                    <a:pt x="2401" y="1358"/>
                    <a:pt x="2401" y="1701"/>
                  </a:cubicBezTo>
                  <a:cubicBezTo>
                    <a:pt x="2401" y="2012"/>
                    <a:pt x="2147" y="2266"/>
                    <a:pt x="1833" y="2266"/>
                  </a:cubicBezTo>
                  <a:cubicBezTo>
                    <a:pt x="1329" y="2266"/>
                    <a:pt x="1076" y="1656"/>
                    <a:pt x="1432" y="1299"/>
                  </a:cubicBezTo>
                  <a:cubicBezTo>
                    <a:pt x="1548" y="1184"/>
                    <a:pt x="1691" y="1132"/>
                    <a:pt x="1830" y="1132"/>
                  </a:cubicBezTo>
                  <a:close/>
                  <a:moveTo>
                    <a:pt x="1833" y="1"/>
                  </a:moveTo>
                  <a:cubicBezTo>
                    <a:pt x="1145" y="1"/>
                    <a:pt x="526" y="415"/>
                    <a:pt x="263" y="1049"/>
                  </a:cubicBezTo>
                  <a:cubicBezTo>
                    <a:pt x="1" y="1683"/>
                    <a:pt x="146" y="2414"/>
                    <a:pt x="632" y="2900"/>
                  </a:cubicBezTo>
                  <a:cubicBezTo>
                    <a:pt x="957" y="3225"/>
                    <a:pt x="1391" y="3397"/>
                    <a:pt x="1833" y="3397"/>
                  </a:cubicBezTo>
                  <a:cubicBezTo>
                    <a:pt x="2052" y="3397"/>
                    <a:pt x="2273" y="3355"/>
                    <a:pt x="2483" y="3268"/>
                  </a:cubicBezTo>
                  <a:cubicBezTo>
                    <a:pt x="3117" y="3005"/>
                    <a:pt x="3533" y="2386"/>
                    <a:pt x="3533" y="1701"/>
                  </a:cubicBezTo>
                  <a:cubicBezTo>
                    <a:pt x="3530" y="762"/>
                    <a:pt x="2772" y="1"/>
                    <a:pt x="1833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" name="Google Shape;13734;p65"/>
            <p:cNvSpPr/>
            <p:nvPr/>
          </p:nvSpPr>
          <p:spPr>
            <a:xfrm>
              <a:off x="6441950" y="4497425"/>
              <a:ext cx="84950" cy="198250"/>
            </a:xfrm>
            <a:custGeom>
              <a:avLst/>
              <a:gdLst/>
              <a:ahLst/>
              <a:cxnLst/>
              <a:rect l="l" t="t" r="r" b="b"/>
              <a:pathLst>
                <a:path w="3398" h="7930" extrusionOk="0">
                  <a:moveTo>
                    <a:pt x="1697" y="1133"/>
                  </a:moveTo>
                  <a:cubicBezTo>
                    <a:pt x="2011" y="1133"/>
                    <a:pt x="2265" y="1387"/>
                    <a:pt x="2265" y="1701"/>
                  </a:cubicBezTo>
                  <a:lnTo>
                    <a:pt x="2265" y="6230"/>
                  </a:lnTo>
                  <a:cubicBezTo>
                    <a:pt x="2265" y="6544"/>
                    <a:pt x="2011" y="6797"/>
                    <a:pt x="1697" y="6797"/>
                  </a:cubicBezTo>
                  <a:cubicBezTo>
                    <a:pt x="1383" y="6797"/>
                    <a:pt x="1133" y="6544"/>
                    <a:pt x="1133" y="6230"/>
                  </a:cubicBezTo>
                  <a:lnTo>
                    <a:pt x="1133" y="1701"/>
                  </a:lnTo>
                  <a:cubicBezTo>
                    <a:pt x="1133" y="1387"/>
                    <a:pt x="1383" y="1133"/>
                    <a:pt x="1697" y="1133"/>
                  </a:cubicBezTo>
                  <a:close/>
                  <a:moveTo>
                    <a:pt x="1697" y="1"/>
                  </a:moveTo>
                  <a:cubicBezTo>
                    <a:pt x="758" y="1"/>
                    <a:pt x="1" y="762"/>
                    <a:pt x="1" y="1701"/>
                  </a:cubicBezTo>
                  <a:lnTo>
                    <a:pt x="1" y="6233"/>
                  </a:lnTo>
                  <a:cubicBezTo>
                    <a:pt x="1" y="7169"/>
                    <a:pt x="758" y="7930"/>
                    <a:pt x="1697" y="7930"/>
                  </a:cubicBezTo>
                  <a:cubicBezTo>
                    <a:pt x="2636" y="7930"/>
                    <a:pt x="3397" y="7169"/>
                    <a:pt x="3397" y="6233"/>
                  </a:cubicBezTo>
                  <a:lnTo>
                    <a:pt x="3397" y="1701"/>
                  </a:lnTo>
                  <a:cubicBezTo>
                    <a:pt x="3397" y="762"/>
                    <a:pt x="2636" y="1"/>
                    <a:pt x="1697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2" name="Google Shape;14961;p69"/>
          <p:cNvGrpSpPr/>
          <p:nvPr/>
        </p:nvGrpSpPr>
        <p:grpSpPr>
          <a:xfrm>
            <a:off x="7008840" y="2150378"/>
            <a:ext cx="525261" cy="383712"/>
            <a:chOff x="-47527350" y="2747625"/>
            <a:chExt cx="300100" cy="228425"/>
          </a:xfrm>
        </p:grpSpPr>
        <p:sp>
          <p:nvSpPr>
            <p:cNvPr id="53" name="Google Shape;14962;p69"/>
            <p:cNvSpPr/>
            <p:nvPr/>
          </p:nvSpPr>
          <p:spPr>
            <a:xfrm>
              <a:off x="-47475350" y="2782275"/>
              <a:ext cx="124450" cy="124475"/>
            </a:xfrm>
            <a:custGeom>
              <a:avLst/>
              <a:gdLst/>
              <a:ahLst/>
              <a:cxnLst/>
              <a:rect l="l" t="t" r="r" b="b"/>
              <a:pathLst>
                <a:path w="4978" h="4979" extrusionOk="0">
                  <a:moveTo>
                    <a:pt x="2804" y="2080"/>
                  </a:moveTo>
                  <a:cubicBezTo>
                    <a:pt x="2678" y="2395"/>
                    <a:pt x="2457" y="2647"/>
                    <a:pt x="2174" y="2710"/>
                  </a:cubicBezTo>
                  <a:lnTo>
                    <a:pt x="2174" y="2080"/>
                  </a:lnTo>
                  <a:close/>
                  <a:moveTo>
                    <a:pt x="1827" y="725"/>
                  </a:moveTo>
                  <a:cubicBezTo>
                    <a:pt x="2300" y="725"/>
                    <a:pt x="2678" y="977"/>
                    <a:pt x="2804" y="1418"/>
                  </a:cubicBezTo>
                  <a:lnTo>
                    <a:pt x="1827" y="1418"/>
                  </a:lnTo>
                  <a:cubicBezTo>
                    <a:pt x="1607" y="1418"/>
                    <a:pt x="1481" y="1576"/>
                    <a:pt x="1481" y="1765"/>
                  </a:cubicBezTo>
                  <a:lnTo>
                    <a:pt x="1481" y="2773"/>
                  </a:lnTo>
                  <a:cubicBezTo>
                    <a:pt x="1071" y="2615"/>
                    <a:pt x="756" y="2206"/>
                    <a:pt x="756" y="1765"/>
                  </a:cubicBezTo>
                  <a:cubicBezTo>
                    <a:pt x="756" y="1197"/>
                    <a:pt x="1229" y="725"/>
                    <a:pt x="1827" y="725"/>
                  </a:cubicBezTo>
                  <a:close/>
                  <a:moveTo>
                    <a:pt x="4253" y="2080"/>
                  </a:moveTo>
                  <a:lnTo>
                    <a:pt x="4253" y="4222"/>
                  </a:lnTo>
                  <a:lnTo>
                    <a:pt x="2142" y="4222"/>
                  </a:lnTo>
                  <a:lnTo>
                    <a:pt x="2142" y="3466"/>
                  </a:lnTo>
                  <a:cubicBezTo>
                    <a:pt x="2804" y="3308"/>
                    <a:pt x="3371" y="2804"/>
                    <a:pt x="3529" y="2080"/>
                  </a:cubicBezTo>
                  <a:close/>
                  <a:moveTo>
                    <a:pt x="1764" y="0"/>
                  </a:moveTo>
                  <a:cubicBezTo>
                    <a:pt x="788" y="0"/>
                    <a:pt x="0" y="788"/>
                    <a:pt x="0" y="1765"/>
                  </a:cubicBezTo>
                  <a:cubicBezTo>
                    <a:pt x="0" y="2647"/>
                    <a:pt x="599" y="3340"/>
                    <a:pt x="1418" y="3497"/>
                  </a:cubicBezTo>
                  <a:lnTo>
                    <a:pt x="1418" y="4600"/>
                  </a:lnTo>
                  <a:cubicBezTo>
                    <a:pt x="1418" y="4821"/>
                    <a:pt x="1575" y="4978"/>
                    <a:pt x="1764" y="4978"/>
                  </a:cubicBezTo>
                  <a:lnTo>
                    <a:pt x="4568" y="4978"/>
                  </a:lnTo>
                  <a:cubicBezTo>
                    <a:pt x="4757" y="4978"/>
                    <a:pt x="4915" y="4821"/>
                    <a:pt x="4915" y="4600"/>
                  </a:cubicBezTo>
                  <a:lnTo>
                    <a:pt x="4915" y="1828"/>
                  </a:lnTo>
                  <a:cubicBezTo>
                    <a:pt x="4978" y="1576"/>
                    <a:pt x="4820" y="1418"/>
                    <a:pt x="4600" y="1418"/>
                  </a:cubicBezTo>
                  <a:lnTo>
                    <a:pt x="3497" y="1418"/>
                  </a:lnTo>
                  <a:cubicBezTo>
                    <a:pt x="3340" y="630"/>
                    <a:pt x="2646" y="0"/>
                    <a:pt x="176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4963;p69"/>
            <p:cNvSpPr/>
            <p:nvPr/>
          </p:nvSpPr>
          <p:spPr>
            <a:xfrm>
              <a:off x="-47333600" y="2782275"/>
              <a:ext cx="53600" cy="18125"/>
            </a:xfrm>
            <a:custGeom>
              <a:avLst/>
              <a:gdLst/>
              <a:ahLst/>
              <a:cxnLst/>
              <a:rect l="l" t="t" r="r" b="b"/>
              <a:pathLst>
                <a:path w="2144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1797" y="725"/>
                  </a:lnTo>
                  <a:cubicBezTo>
                    <a:pt x="1986" y="725"/>
                    <a:pt x="2143" y="567"/>
                    <a:pt x="2143" y="347"/>
                  </a:cubicBezTo>
                  <a:cubicBezTo>
                    <a:pt x="2143" y="158"/>
                    <a:pt x="1986" y="0"/>
                    <a:pt x="179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4964;p69"/>
            <p:cNvSpPr/>
            <p:nvPr/>
          </p:nvSpPr>
          <p:spPr>
            <a:xfrm>
              <a:off x="-47333600" y="2817725"/>
              <a:ext cx="53600" cy="18125"/>
            </a:xfrm>
            <a:custGeom>
              <a:avLst/>
              <a:gdLst/>
              <a:ahLst/>
              <a:cxnLst/>
              <a:rect l="l" t="t" r="r" b="b"/>
              <a:pathLst>
                <a:path w="2144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1797" y="725"/>
                  </a:lnTo>
                  <a:cubicBezTo>
                    <a:pt x="1986" y="725"/>
                    <a:pt x="2143" y="567"/>
                    <a:pt x="2143" y="347"/>
                  </a:cubicBezTo>
                  <a:cubicBezTo>
                    <a:pt x="2143" y="158"/>
                    <a:pt x="1986" y="0"/>
                    <a:pt x="179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4965;p69"/>
            <p:cNvSpPr/>
            <p:nvPr/>
          </p:nvSpPr>
          <p:spPr>
            <a:xfrm>
              <a:off x="-47333600" y="2852375"/>
              <a:ext cx="53600" cy="17350"/>
            </a:xfrm>
            <a:custGeom>
              <a:avLst/>
              <a:gdLst/>
              <a:ahLst/>
              <a:cxnLst/>
              <a:rect l="l" t="t" r="r" b="b"/>
              <a:pathLst>
                <a:path w="2144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lnTo>
                    <a:pt x="1797" y="693"/>
                  </a:lnTo>
                  <a:cubicBezTo>
                    <a:pt x="1986" y="693"/>
                    <a:pt x="2143" y="536"/>
                    <a:pt x="2143" y="347"/>
                  </a:cubicBezTo>
                  <a:cubicBezTo>
                    <a:pt x="2143" y="158"/>
                    <a:pt x="1986" y="0"/>
                    <a:pt x="179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4966;p69"/>
            <p:cNvSpPr/>
            <p:nvPr/>
          </p:nvSpPr>
          <p:spPr>
            <a:xfrm>
              <a:off x="-47333600" y="2887800"/>
              <a:ext cx="53600" cy="17375"/>
            </a:xfrm>
            <a:custGeom>
              <a:avLst/>
              <a:gdLst/>
              <a:ahLst/>
              <a:cxnLst/>
              <a:rect l="l" t="t" r="r" b="b"/>
              <a:pathLst>
                <a:path w="2144" h="695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7"/>
                    <a:pt x="158" y="694"/>
                    <a:pt x="347" y="694"/>
                  </a:cubicBezTo>
                  <a:lnTo>
                    <a:pt x="1797" y="694"/>
                  </a:lnTo>
                  <a:cubicBezTo>
                    <a:pt x="1986" y="694"/>
                    <a:pt x="2143" y="537"/>
                    <a:pt x="2143" y="347"/>
                  </a:cubicBezTo>
                  <a:cubicBezTo>
                    <a:pt x="2143" y="158"/>
                    <a:pt x="1986" y="1"/>
                    <a:pt x="1797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4967;p69"/>
            <p:cNvSpPr/>
            <p:nvPr/>
          </p:nvSpPr>
          <p:spPr>
            <a:xfrm>
              <a:off x="-47527350" y="2747625"/>
              <a:ext cx="300100" cy="228425"/>
            </a:xfrm>
            <a:custGeom>
              <a:avLst/>
              <a:gdLst/>
              <a:ahLst/>
              <a:cxnLst/>
              <a:rect l="l" t="t" r="r" b="b"/>
              <a:pathLst>
                <a:path w="12004" h="9137" extrusionOk="0">
                  <a:moveTo>
                    <a:pt x="10586" y="693"/>
                  </a:moveTo>
                  <a:lnTo>
                    <a:pt x="10586" y="7026"/>
                  </a:lnTo>
                  <a:lnTo>
                    <a:pt x="1418" y="7026"/>
                  </a:lnTo>
                  <a:lnTo>
                    <a:pt x="1418" y="693"/>
                  </a:lnTo>
                  <a:close/>
                  <a:moveTo>
                    <a:pt x="11311" y="7687"/>
                  </a:moveTo>
                  <a:lnTo>
                    <a:pt x="11311" y="8412"/>
                  </a:lnTo>
                  <a:lnTo>
                    <a:pt x="725" y="8412"/>
                  </a:lnTo>
                  <a:lnTo>
                    <a:pt x="725" y="7687"/>
                  </a:lnTo>
                  <a:close/>
                  <a:moveTo>
                    <a:pt x="1072" y="0"/>
                  </a:moveTo>
                  <a:cubicBezTo>
                    <a:pt x="883" y="0"/>
                    <a:pt x="725" y="158"/>
                    <a:pt x="725" y="378"/>
                  </a:cubicBezTo>
                  <a:lnTo>
                    <a:pt x="725" y="7026"/>
                  </a:lnTo>
                  <a:lnTo>
                    <a:pt x="347" y="7026"/>
                  </a:lnTo>
                  <a:cubicBezTo>
                    <a:pt x="158" y="7026"/>
                    <a:pt x="1" y="7183"/>
                    <a:pt x="1" y="7372"/>
                  </a:cubicBezTo>
                  <a:lnTo>
                    <a:pt x="1" y="8790"/>
                  </a:lnTo>
                  <a:cubicBezTo>
                    <a:pt x="1" y="8979"/>
                    <a:pt x="158" y="9136"/>
                    <a:pt x="347" y="9136"/>
                  </a:cubicBezTo>
                  <a:lnTo>
                    <a:pt x="11658" y="9136"/>
                  </a:lnTo>
                  <a:cubicBezTo>
                    <a:pt x="11847" y="9136"/>
                    <a:pt x="12004" y="8979"/>
                    <a:pt x="12004" y="8790"/>
                  </a:cubicBezTo>
                  <a:lnTo>
                    <a:pt x="12004" y="7372"/>
                  </a:lnTo>
                  <a:cubicBezTo>
                    <a:pt x="12004" y="7183"/>
                    <a:pt x="11847" y="7026"/>
                    <a:pt x="11658" y="7026"/>
                  </a:cubicBezTo>
                  <a:lnTo>
                    <a:pt x="11311" y="7026"/>
                  </a:lnTo>
                  <a:lnTo>
                    <a:pt x="11311" y="378"/>
                  </a:lnTo>
                  <a:cubicBezTo>
                    <a:pt x="11311" y="158"/>
                    <a:pt x="11153" y="0"/>
                    <a:pt x="1096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790529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2" name="Google Shape;1502;p42"/>
          <p:cNvSpPr txBox="1">
            <a:spLocks noGrp="1"/>
          </p:cNvSpPr>
          <p:nvPr>
            <p:ph type="title"/>
          </p:nvPr>
        </p:nvSpPr>
        <p:spPr>
          <a:xfrm>
            <a:off x="1377300" y="540000"/>
            <a:ext cx="70467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/>
              <a:t>Ajouter un patien</a:t>
            </a:r>
            <a:r>
              <a:rPr lang="fr-FR" dirty="0"/>
              <a:t>t</a:t>
            </a:r>
            <a:endParaRPr dirty="0"/>
          </a:p>
        </p:txBody>
      </p:sp>
      <p:grpSp>
        <p:nvGrpSpPr>
          <p:cNvPr id="45" name="Google Shape;12114;p61"/>
          <p:cNvGrpSpPr/>
          <p:nvPr/>
        </p:nvGrpSpPr>
        <p:grpSpPr>
          <a:xfrm>
            <a:off x="472047" y="1702869"/>
            <a:ext cx="8199906" cy="2831563"/>
            <a:chOff x="3498629" y="1466100"/>
            <a:chExt cx="1756136" cy="820695"/>
          </a:xfrm>
        </p:grpSpPr>
        <p:grpSp>
          <p:nvGrpSpPr>
            <p:cNvPr id="46" name="Google Shape;12115;p61"/>
            <p:cNvGrpSpPr/>
            <p:nvPr/>
          </p:nvGrpSpPr>
          <p:grpSpPr>
            <a:xfrm>
              <a:off x="3772759" y="1853971"/>
              <a:ext cx="1482006" cy="15638"/>
              <a:chOff x="3772759" y="1853971"/>
              <a:chExt cx="1482006" cy="15638"/>
            </a:xfrm>
          </p:grpSpPr>
          <p:cxnSp>
            <p:nvCxnSpPr>
              <p:cNvPr id="63" name="Google Shape;12116;p61"/>
              <p:cNvCxnSpPr/>
              <p:nvPr/>
            </p:nvCxnSpPr>
            <p:spPr>
              <a:xfrm>
                <a:off x="4639471" y="1869589"/>
                <a:ext cx="1734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A5B7C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4" name="Google Shape;12118;p61"/>
              <p:cNvCxnSpPr/>
              <p:nvPr/>
            </p:nvCxnSpPr>
            <p:spPr>
              <a:xfrm>
                <a:off x="4188685" y="1862095"/>
                <a:ext cx="1734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A5B7C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5" name="Google Shape;12119;p61"/>
              <p:cNvCxnSpPr/>
              <p:nvPr/>
            </p:nvCxnSpPr>
            <p:spPr>
              <a:xfrm>
                <a:off x="3772759" y="1853971"/>
                <a:ext cx="133079" cy="5606"/>
              </a:xfrm>
              <a:prstGeom prst="straightConnector1">
                <a:avLst/>
              </a:prstGeom>
              <a:noFill/>
              <a:ln w="9525" cap="flat" cmpd="sng">
                <a:solidFill>
                  <a:srgbClr val="A5B7C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6" name="Google Shape;12120;p61"/>
              <p:cNvCxnSpPr/>
              <p:nvPr/>
            </p:nvCxnSpPr>
            <p:spPr>
              <a:xfrm>
                <a:off x="5107654" y="1869589"/>
                <a:ext cx="147111" cy="20"/>
              </a:xfrm>
              <a:prstGeom prst="straightConnector1">
                <a:avLst/>
              </a:prstGeom>
              <a:noFill/>
              <a:ln w="9525" cap="flat" cmpd="sng">
                <a:solidFill>
                  <a:srgbClr val="A5B7C6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</p:grpSp>
        <p:grpSp>
          <p:nvGrpSpPr>
            <p:cNvPr id="47" name="Google Shape;12121;p61"/>
            <p:cNvGrpSpPr/>
            <p:nvPr/>
          </p:nvGrpSpPr>
          <p:grpSpPr>
            <a:xfrm>
              <a:off x="3534000" y="1466100"/>
              <a:ext cx="438998" cy="273000"/>
              <a:chOff x="3534000" y="1466100"/>
              <a:chExt cx="438998" cy="273000"/>
            </a:xfrm>
          </p:grpSpPr>
          <p:cxnSp>
            <p:nvCxnSpPr>
              <p:cNvPr id="61" name="Google Shape;12122;p61"/>
              <p:cNvCxnSpPr/>
              <p:nvPr/>
            </p:nvCxnSpPr>
            <p:spPr>
              <a:xfrm rot="10800000">
                <a:off x="3692503" y="1566000"/>
                <a:ext cx="0" cy="173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A5B7C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62" name="Google Shape;12123;p61"/>
              <p:cNvSpPr/>
              <p:nvPr/>
            </p:nvSpPr>
            <p:spPr>
              <a:xfrm>
                <a:off x="3534000" y="1466100"/>
                <a:ext cx="438998" cy="99900"/>
              </a:xfrm>
              <a:prstGeom prst="rect">
                <a:avLst/>
              </a:prstGeom>
              <a:noFill/>
              <a:ln w="9525" cap="flat" cmpd="sng">
                <a:solidFill>
                  <a:srgbClr val="5F7D9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8" name="Google Shape;12124;p61"/>
            <p:cNvSpPr/>
            <p:nvPr/>
          </p:nvSpPr>
          <p:spPr>
            <a:xfrm>
              <a:off x="3498629" y="1725155"/>
              <a:ext cx="277342" cy="288868"/>
            </a:xfrm>
            <a:prstGeom prst="ellipse">
              <a:avLst/>
            </a:pr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4" name="Google Shape;12133;p61"/>
            <p:cNvGrpSpPr/>
            <p:nvPr/>
          </p:nvGrpSpPr>
          <p:grpSpPr>
            <a:xfrm>
              <a:off x="4362085" y="2011500"/>
              <a:ext cx="497363" cy="275295"/>
              <a:chOff x="4362085" y="2011500"/>
              <a:chExt cx="497363" cy="275295"/>
            </a:xfrm>
          </p:grpSpPr>
          <p:cxnSp>
            <p:nvCxnSpPr>
              <p:cNvPr id="55" name="Google Shape;12134;p61"/>
              <p:cNvCxnSpPr/>
              <p:nvPr/>
            </p:nvCxnSpPr>
            <p:spPr>
              <a:xfrm flipV="1">
                <a:off x="4500778" y="2011500"/>
                <a:ext cx="595" cy="127366"/>
              </a:xfrm>
              <a:prstGeom prst="straightConnector1">
                <a:avLst/>
              </a:prstGeom>
              <a:noFill/>
              <a:ln w="9525" cap="flat" cmpd="sng">
                <a:solidFill>
                  <a:srgbClr val="A5B7C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56" name="Google Shape;12135;p61"/>
              <p:cNvSpPr/>
              <p:nvPr/>
            </p:nvSpPr>
            <p:spPr>
              <a:xfrm>
                <a:off x="4362085" y="2138866"/>
                <a:ext cx="497363" cy="147929"/>
              </a:xfrm>
              <a:prstGeom prst="rect">
                <a:avLst/>
              </a:prstGeom>
              <a:noFill/>
              <a:ln w="9525" cap="flat" cmpd="sng">
                <a:solidFill>
                  <a:srgbClr val="5F7D9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" name="ZoneTexte 4"/>
          <p:cNvSpPr txBox="1"/>
          <p:nvPr/>
        </p:nvSpPr>
        <p:spPr>
          <a:xfrm>
            <a:off x="4407695" y="2861422"/>
            <a:ext cx="1487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bg1"/>
                </a:solidFill>
              </a:rPr>
              <a:t>Sélectionner </a:t>
            </a:r>
            <a:r>
              <a:rPr lang="fr-FR" sz="1200" dirty="0">
                <a:solidFill>
                  <a:schemeClr val="bg1"/>
                </a:solidFill>
              </a:rPr>
              <a:t>bouton </a:t>
            </a:r>
            <a:r>
              <a:rPr lang="fr-FR" sz="1200" dirty="0" smtClean="0">
                <a:solidFill>
                  <a:schemeClr val="bg1"/>
                </a:solidFill>
              </a:rPr>
              <a:t>ajouter</a:t>
            </a:r>
            <a:endParaRPr lang="fr-FR" sz="1200" dirty="0">
              <a:solidFill>
                <a:schemeClr val="bg1"/>
              </a:solidFill>
            </a:endParaRPr>
          </a:p>
        </p:txBody>
      </p:sp>
      <p:sp>
        <p:nvSpPr>
          <p:cNvPr id="68" name="ZoneTexte 67"/>
          <p:cNvSpPr txBox="1"/>
          <p:nvPr/>
        </p:nvSpPr>
        <p:spPr>
          <a:xfrm>
            <a:off x="6512443" y="2745962"/>
            <a:ext cx="14873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err="1" smtClean="0">
                <a:solidFill>
                  <a:schemeClr val="bg1"/>
                </a:solidFill>
              </a:rPr>
              <a:t>Refresh</a:t>
            </a:r>
            <a:r>
              <a:rPr lang="fr-FR" sz="1200" dirty="0" smtClean="0">
                <a:solidFill>
                  <a:schemeClr val="bg1"/>
                </a:solidFill>
              </a:rPr>
              <a:t> pour l’affichage dans le tableau</a:t>
            </a:r>
            <a:endParaRPr lang="fr-FR" sz="1200" dirty="0">
              <a:solidFill>
                <a:schemeClr val="bg1"/>
              </a:solidFill>
            </a:endParaRPr>
          </a:p>
        </p:txBody>
      </p:sp>
      <p:sp>
        <p:nvSpPr>
          <p:cNvPr id="69" name="ZoneTexte 68"/>
          <p:cNvSpPr txBox="1"/>
          <p:nvPr/>
        </p:nvSpPr>
        <p:spPr>
          <a:xfrm>
            <a:off x="4503773" y="4061960"/>
            <a:ext cx="23967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>
                <a:solidFill>
                  <a:schemeClr val="bg1"/>
                </a:solidFill>
              </a:rPr>
              <a:t>Un message s’affichera sur le succès ou non de l’opération </a:t>
            </a:r>
            <a:endParaRPr lang="fr-FR" sz="1200" dirty="0">
              <a:solidFill>
                <a:schemeClr val="bg1"/>
              </a:solidFill>
            </a:endParaRPr>
          </a:p>
        </p:txBody>
      </p:sp>
      <p:sp>
        <p:nvSpPr>
          <p:cNvPr id="71" name="ZoneTexte 70"/>
          <p:cNvSpPr txBox="1"/>
          <p:nvPr/>
        </p:nvSpPr>
        <p:spPr>
          <a:xfrm>
            <a:off x="524055" y="2921944"/>
            <a:ext cx="14873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>
                <a:solidFill>
                  <a:schemeClr val="bg1"/>
                </a:solidFill>
              </a:rPr>
              <a:t>Authentification </a:t>
            </a:r>
            <a:endParaRPr lang="fr-FR" sz="1200" dirty="0">
              <a:solidFill>
                <a:schemeClr val="bg1"/>
              </a:solidFill>
            </a:endParaRPr>
          </a:p>
        </p:txBody>
      </p:sp>
      <p:sp>
        <p:nvSpPr>
          <p:cNvPr id="72" name="ZoneTexte 71"/>
          <p:cNvSpPr txBox="1"/>
          <p:nvPr/>
        </p:nvSpPr>
        <p:spPr>
          <a:xfrm>
            <a:off x="2265841" y="2810269"/>
            <a:ext cx="1487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>
                <a:solidFill>
                  <a:schemeClr val="bg1"/>
                </a:solidFill>
              </a:rPr>
              <a:t>Saisir les coordonnés </a:t>
            </a:r>
            <a:endParaRPr lang="fr-FR" sz="1200" dirty="0">
              <a:solidFill>
                <a:schemeClr val="bg1"/>
              </a:solidFill>
            </a:endParaRPr>
          </a:p>
        </p:txBody>
      </p:sp>
      <p:sp>
        <p:nvSpPr>
          <p:cNvPr id="73" name="ZoneTexte 72"/>
          <p:cNvSpPr txBox="1"/>
          <p:nvPr/>
        </p:nvSpPr>
        <p:spPr>
          <a:xfrm>
            <a:off x="651027" y="1723070"/>
            <a:ext cx="22320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err="1" smtClean="0">
                <a:solidFill>
                  <a:schemeClr val="bg1"/>
                </a:solidFill>
              </a:rPr>
              <a:t>Admin</a:t>
            </a:r>
            <a:r>
              <a:rPr lang="fr-FR" sz="1200" dirty="0" smtClean="0">
                <a:solidFill>
                  <a:schemeClr val="bg1"/>
                </a:solidFill>
              </a:rPr>
              <a:t> ou manager</a:t>
            </a:r>
            <a:endParaRPr lang="fr-FR" sz="1200" dirty="0">
              <a:solidFill>
                <a:schemeClr val="bg1"/>
              </a:solidFill>
            </a:endParaRPr>
          </a:p>
        </p:txBody>
      </p:sp>
      <p:sp>
        <p:nvSpPr>
          <p:cNvPr id="74" name="Google Shape;12124;p61"/>
          <p:cNvSpPr/>
          <p:nvPr/>
        </p:nvSpPr>
        <p:spPr>
          <a:xfrm>
            <a:off x="6608623" y="2570804"/>
            <a:ext cx="1294990" cy="996653"/>
          </a:xfrm>
          <a:prstGeom prst="ellipse">
            <a:avLst/>
          </a:prstGeom>
          <a:noFill/>
          <a:ln w="9525" cap="flat" cmpd="sng">
            <a:solidFill>
              <a:srgbClr val="5F7D9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12124;p61"/>
          <p:cNvSpPr/>
          <p:nvPr/>
        </p:nvSpPr>
        <p:spPr>
          <a:xfrm>
            <a:off x="4503876" y="2615013"/>
            <a:ext cx="1294990" cy="996653"/>
          </a:xfrm>
          <a:prstGeom prst="ellipse">
            <a:avLst/>
          </a:prstGeom>
          <a:noFill/>
          <a:ln w="9525" cap="flat" cmpd="sng">
            <a:solidFill>
              <a:srgbClr val="5F7D9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12124;p61"/>
          <p:cNvSpPr/>
          <p:nvPr/>
        </p:nvSpPr>
        <p:spPr>
          <a:xfrm>
            <a:off x="2373424" y="2542777"/>
            <a:ext cx="1294990" cy="996653"/>
          </a:xfrm>
          <a:prstGeom prst="ellipse">
            <a:avLst/>
          </a:prstGeom>
          <a:noFill/>
          <a:ln w="9525" cap="flat" cmpd="sng">
            <a:solidFill>
              <a:srgbClr val="5F7D9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ZoneTexte 36"/>
          <p:cNvSpPr txBox="1"/>
          <p:nvPr/>
        </p:nvSpPr>
        <p:spPr>
          <a:xfrm>
            <a:off x="3291683" y="1576950"/>
            <a:ext cx="22320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>
                <a:solidFill>
                  <a:schemeClr val="bg1"/>
                </a:solidFill>
              </a:rPr>
              <a:t>En cas de case vide un message s’affichera </a:t>
            </a:r>
            <a:endParaRPr lang="fr-FR" sz="1200" dirty="0">
              <a:solidFill>
                <a:schemeClr val="bg1"/>
              </a:solidFill>
            </a:endParaRPr>
          </a:p>
        </p:txBody>
      </p:sp>
      <p:cxnSp>
        <p:nvCxnSpPr>
          <p:cNvPr id="87" name="Google Shape;12122;p61"/>
          <p:cNvCxnSpPr/>
          <p:nvPr/>
        </p:nvCxnSpPr>
        <p:spPr>
          <a:xfrm rot="10800000">
            <a:off x="3291685" y="1978624"/>
            <a:ext cx="0" cy="597230"/>
          </a:xfrm>
          <a:prstGeom prst="straightConnector1">
            <a:avLst/>
          </a:prstGeom>
          <a:noFill/>
          <a:ln w="9525" cap="flat" cmpd="sng">
            <a:solidFill>
              <a:srgbClr val="A5B7C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8" name="Google Shape;12123;p61"/>
          <p:cNvSpPr/>
          <p:nvPr/>
        </p:nvSpPr>
        <p:spPr>
          <a:xfrm>
            <a:off x="3291684" y="1631566"/>
            <a:ext cx="2049808" cy="407049"/>
          </a:xfrm>
          <a:prstGeom prst="rect">
            <a:avLst/>
          </a:prstGeom>
          <a:noFill/>
          <a:ln w="9525" cap="flat" cmpd="sng">
            <a:solidFill>
              <a:srgbClr val="5F7D9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9" name="Google Shape;13731;p65"/>
          <p:cNvGrpSpPr/>
          <p:nvPr/>
        </p:nvGrpSpPr>
        <p:grpSpPr>
          <a:xfrm>
            <a:off x="175348" y="1702868"/>
            <a:ext cx="330007" cy="302744"/>
            <a:chOff x="6239575" y="4416275"/>
            <a:chExt cx="489625" cy="449175"/>
          </a:xfrm>
        </p:grpSpPr>
        <p:sp>
          <p:nvSpPr>
            <p:cNvPr id="90" name="Google Shape;13732;p65"/>
            <p:cNvSpPr/>
            <p:nvPr/>
          </p:nvSpPr>
          <p:spPr>
            <a:xfrm>
              <a:off x="6239575" y="4416275"/>
              <a:ext cx="489625" cy="449175"/>
            </a:xfrm>
            <a:custGeom>
              <a:avLst/>
              <a:gdLst/>
              <a:ahLst/>
              <a:cxnLst/>
              <a:rect l="l" t="t" r="r" b="b"/>
              <a:pathLst>
                <a:path w="19585" h="17967" extrusionOk="0">
                  <a:moveTo>
                    <a:pt x="9792" y="1132"/>
                  </a:moveTo>
                  <a:cubicBezTo>
                    <a:pt x="10374" y="1132"/>
                    <a:pt x="10955" y="1424"/>
                    <a:pt x="11278" y="2009"/>
                  </a:cubicBezTo>
                  <a:lnTo>
                    <a:pt x="18111" y="14313"/>
                  </a:lnTo>
                  <a:cubicBezTo>
                    <a:pt x="18404" y="14838"/>
                    <a:pt x="18395" y="15481"/>
                    <a:pt x="18087" y="15998"/>
                  </a:cubicBezTo>
                  <a:cubicBezTo>
                    <a:pt x="17786" y="16518"/>
                    <a:pt x="17232" y="16834"/>
                    <a:pt x="16634" y="16834"/>
                  </a:cubicBezTo>
                  <a:cubicBezTo>
                    <a:pt x="16631" y="16834"/>
                    <a:pt x="16628" y="16834"/>
                    <a:pt x="16625" y="16834"/>
                  </a:cubicBezTo>
                  <a:lnTo>
                    <a:pt x="2962" y="16834"/>
                  </a:lnTo>
                  <a:cubicBezTo>
                    <a:pt x="1667" y="16834"/>
                    <a:pt x="849" y="15445"/>
                    <a:pt x="1474" y="14313"/>
                  </a:cubicBezTo>
                  <a:lnTo>
                    <a:pt x="8307" y="2009"/>
                  </a:lnTo>
                  <a:cubicBezTo>
                    <a:pt x="8630" y="1424"/>
                    <a:pt x="9211" y="1132"/>
                    <a:pt x="9792" y="1132"/>
                  </a:cubicBezTo>
                  <a:close/>
                  <a:moveTo>
                    <a:pt x="9792" y="1"/>
                  </a:moveTo>
                  <a:cubicBezTo>
                    <a:pt x="8763" y="1"/>
                    <a:pt x="7815" y="559"/>
                    <a:pt x="7317" y="1462"/>
                  </a:cubicBezTo>
                  <a:lnTo>
                    <a:pt x="483" y="13766"/>
                  </a:lnTo>
                  <a:cubicBezTo>
                    <a:pt x="0" y="14642"/>
                    <a:pt x="15" y="15711"/>
                    <a:pt x="523" y="16574"/>
                  </a:cubicBezTo>
                  <a:cubicBezTo>
                    <a:pt x="1033" y="17435"/>
                    <a:pt x="1960" y="17966"/>
                    <a:pt x="2962" y="17966"/>
                  </a:cubicBezTo>
                  <a:lnTo>
                    <a:pt x="16625" y="17966"/>
                  </a:lnTo>
                  <a:cubicBezTo>
                    <a:pt x="17625" y="17966"/>
                    <a:pt x="18555" y="17435"/>
                    <a:pt x="19062" y="16574"/>
                  </a:cubicBezTo>
                  <a:cubicBezTo>
                    <a:pt x="19572" y="15711"/>
                    <a:pt x="19585" y="14642"/>
                    <a:pt x="19101" y="13766"/>
                  </a:cubicBezTo>
                  <a:lnTo>
                    <a:pt x="12271" y="1462"/>
                  </a:lnTo>
                  <a:cubicBezTo>
                    <a:pt x="11770" y="559"/>
                    <a:pt x="10822" y="1"/>
                    <a:pt x="9792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1" name="Google Shape;13733;p65"/>
            <p:cNvSpPr/>
            <p:nvPr/>
          </p:nvSpPr>
          <p:spPr>
            <a:xfrm>
              <a:off x="6438550" y="4723875"/>
              <a:ext cx="88350" cy="84950"/>
            </a:xfrm>
            <a:custGeom>
              <a:avLst/>
              <a:gdLst/>
              <a:ahLst/>
              <a:cxnLst/>
              <a:rect l="l" t="t" r="r" b="b"/>
              <a:pathLst>
                <a:path w="3534" h="3398" extrusionOk="0">
                  <a:moveTo>
                    <a:pt x="1830" y="1132"/>
                  </a:moveTo>
                  <a:cubicBezTo>
                    <a:pt x="2122" y="1132"/>
                    <a:pt x="2401" y="1358"/>
                    <a:pt x="2401" y="1701"/>
                  </a:cubicBezTo>
                  <a:cubicBezTo>
                    <a:pt x="2401" y="2012"/>
                    <a:pt x="2147" y="2266"/>
                    <a:pt x="1833" y="2266"/>
                  </a:cubicBezTo>
                  <a:cubicBezTo>
                    <a:pt x="1329" y="2266"/>
                    <a:pt x="1076" y="1656"/>
                    <a:pt x="1432" y="1299"/>
                  </a:cubicBezTo>
                  <a:cubicBezTo>
                    <a:pt x="1548" y="1184"/>
                    <a:pt x="1691" y="1132"/>
                    <a:pt x="1830" y="1132"/>
                  </a:cubicBezTo>
                  <a:close/>
                  <a:moveTo>
                    <a:pt x="1833" y="1"/>
                  </a:moveTo>
                  <a:cubicBezTo>
                    <a:pt x="1145" y="1"/>
                    <a:pt x="526" y="415"/>
                    <a:pt x="263" y="1049"/>
                  </a:cubicBezTo>
                  <a:cubicBezTo>
                    <a:pt x="1" y="1683"/>
                    <a:pt x="146" y="2414"/>
                    <a:pt x="632" y="2900"/>
                  </a:cubicBezTo>
                  <a:cubicBezTo>
                    <a:pt x="957" y="3225"/>
                    <a:pt x="1391" y="3397"/>
                    <a:pt x="1833" y="3397"/>
                  </a:cubicBezTo>
                  <a:cubicBezTo>
                    <a:pt x="2052" y="3397"/>
                    <a:pt x="2273" y="3355"/>
                    <a:pt x="2483" y="3268"/>
                  </a:cubicBezTo>
                  <a:cubicBezTo>
                    <a:pt x="3117" y="3005"/>
                    <a:pt x="3533" y="2386"/>
                    <a:pt x="3533" y="1701"/>
                  </a:cubicBezTo>
                  <a:cubicBezTo>
                    <a:pt x="3530" y="762"/>
                    <a:pt x="2772" y="1"/>
                    <a:pt x="1833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2" name="Google Shape;13734;p65"/>
            <p:cNvSpPr/>
            <p:nvPr/>
          </p:nvSpPr>
          <p:spPr>
            <a:xfrm>
              <a:off x="6441950" y="4497425"/>
              <a:ext cx="84950" cy="198250"/>
            </a:xfrm>
            <a:custGeom>
              <a:avLst/>
              <a:gdLst/>
              <a:ahLst/>
              <a:cxnLst/>
              <a:rect l="l" t="t" r="r" b="b"/>
              <a:pathLst>
                <a:path w="3398" h="7930" extrusionOk="0">
                  <a:moveTo>
                    <a:pt x="1697" y="1133"/>
                  </a:moveTo>
                  <a:cubicBezTo>
                    <a:pt x="2011" y="1133"/>
                    <a:pt x="2265" y="1387"/>
                    <a:pt x="2265" y="1701"/>
                  </a:cubicBezTo>
                  <a:lnTo>
                    <a:pt x="2265" y="6230"/>
                  </a:lnTo>
                  <a:cubicBezTo>
                    <a:pt x="2265" y="6544"/>
                    <a:pt x="2011" y="6797"/>
                    <a:pt x="1697" y="6797"/>
                  </a:cubicBezTo>
                  <a:cubicBezTo>
                    <a:pt x="1383" y="6797"/>
                    <a:pt x="1133" y="6544"/>
                    <a:pt x="1133" y="6230"/>
                  </a:cubicBezTo>
                  <a:lnTo>
                    <a:pt x="1133" y="1701"/>
                  </a:lnTo>
                  <a:cubicBezTo>
                    <a:pt x="1133" y="1387"/>
                    <a:pt x="1383" y="1133"/>
                    <a:pt x="1697" y="1133"/>
                  </a:cubicBezTo>
                  <a:close/>
                  <a:moveTo>
                    <a:pt x="1697" y="1"/>
                  </a:moveTo>
                  <a:cubicBezTo>
                    <a:pt x="758" y="1"/>
                    <a:pt x="1" y="762"/>
                    <a:pt x="1" y="1701"/>
                  </a:cubicBezTo>
                  <a:lnTo>
                    <a:pt x="1" y="6233"/>
                  </a:lnTo>
                  <a:cubicBezTo>
                    <a:pt x="1" y="7169"/>
                    <a:pt x="758" y="7930"/>
                    <a:pt x="1697" y="7930"/>
                  </a:cubicBezTo>
                  <a:cubicBezTo>
                    <a:pt x="2636" y="7930"/>
                    <a:pt x="3397" y="7169"/>
                    <a:pt x="3397" y="6233"/>
                  </a:cubicBezTo>
                  <a:lnTo>
                    <a:pt x="3397" y="1701"/>
                  </a:lnTo>
                  <a:cubicBezTo>
                    <a:pt x="3397" y="762"/>
                    <a:pt x="2636" y="1"/>
                    <a:pt x="1697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93" name="Google Shape;14961;p69"/>
          <p:cNvGrpSpPr/>
          <p:nvPr/>
        </p:nvGrpSpPr>
        <p:grpSpPr>
          <a:xfrm>
            <a:off x="6993487" y="2114208"/>
            <a:ext cx="525261" cy="383712"/>
            <a:chOff x="-47527350" y="2747625"/>
            <a:chExt cx="300100" cy="228425"/>
          </a:xfrm>
        </p:grpSpPr>
        <p:sp>
          <p:nvSpPr>
            <p:cNvPr id="94" name="Google Shape;14962;p69"/>
            <p:cNvSpPr/>
            <p:nvPr/>
          </p:nvSpPr>
          <p:spPr>
            <a:xfrm>
              <a:off x="-47475350" y="2782275"/>
              <a:ext cx="124450" cy="124475"/>
            </a:xfrm>
            <a:custGeom>
              <a:avLst/>
              <a:gdLst/>
              <a:ahLst/>
              <a:cxnLst/>
              <a:rect l="l" t="t" r="r" b="b"/>
              <a:pathLst>
                <a:path w="4978" h="4979" extrusionOk="0">
                  <a:moveTo>
                    <a:pt x="2804" y="2080"/>
                  </a:moveTo>
                  <a:cubicBezTo>
                    <a:pt x="2678" y="2395"/>
                    <a:pt x="2457" y="2647"/>
                    <a:pt x="2174" y="2710"/>
                  </a:cubicBezTo>
                  <a:lnTo>
                    <a:pt x="2174" y="2080"/>
                  </a:lnTo>
                  <a:close/>
                  <a:moveTo>
                    <a:pt x="1827" y="725"/>
                  </a:moveTo>
                  <a:cubicBezTo>
                    <a:pt x="2300" y="725"/>
                    <a:pt x="2678" y="977"/>
                    <a:pt x="2804" y="1418"/>
                  </a:cubicBezTo>
                  <a:lnTo>
                    <a:pt x="1827" y="1418"/>
                  </a:lnTo>
                  <a:cubicBezTo>
                    <a:pt x="1607" y="1418"/>
                    <a:pt x="1481" y="1576"/>
                    <a:pt x="1481" y="1765"/>
                  </a:cubicBezTo>
                  <a:lnTo>
                    <a:pt x="1481" y="2773"/>
                  </a:lnTo>
                  <a:cubicBezTo>
                    <a:pt x="1071" y="2615"/>
                    <a:pt x="756" y="2206"/>
                    <a:pt x="756" y="1765"/>
                  </a:cubicBezTo>
                  <a:cubicBezTo>
                    <a:pt x="756" y="1197"/>
                    <a:pt x="1229" y="725"/>
                    <a:pt x="1827" y="725"/>
                  </a:cubicBezTo>
                  <a:close/>
                  <a:moveTo>
                    <a:pt x="4253" y="2080"/>
                  </a:moveTo>
                  <a:lnTo>
                    <a:pt x="4253" y="4222"/>
                  </a:lnTo>
                  <a:lnTo>
                    <a:pt x="2142" y="4222"/>
                  </a:lnTo>
                  <a:lnTo>
                    <a:pt x="2142" y="3466"/>
                  </a:lnTo>
                  <a:cubicBezTo>
                    <a:pt x="2804" y="3308"/>
                    <a:pt x="3371" y="2804"/>
                    <a:pt x="3529" y="2080"/>
                  </a:cubicBezTo>
                  <a:close/>
                  <a:moveTo>
                    <a:pt x="1764" y="0"/>
                  </a:moveTo>
                  <a:cubicBezTo>
                    <a:pt x="788" y="0"/>
                    <a:pt x="0" y="788"/>
                    <a:pt x="0" y="1765"/>
                  </a:cubicBezTo>
                  <a:cubicBezTo>
                    <a:pt x="0" y="2647"/>
                    <a:pt x="599" y="3340"/>
                    <a:pt x="1418" y="3497"/>
                  </a:cubicBezTo>
                  <a:lnTo>
                    <a:pt x="1418" y="4600"/>
                  </a:lnTo>
                  <a:cubicBezTo>
                    <a:pt x="1418" y="4821"/>
                    <a:pt x="1575" y="4978"/>
                    <a:pt x="1764" y="4978"/>
                  </a:cubicBezTo>
                  <a:lnTo>
                    <a:pt x="4568" y="4978"/>
                  </a:lnTo>
                  <a:cubicBezTo>
                    <a:pt x="4757" y="4978"/>
                    <a:pt x="4915" y="4821"/>
                    <a:pt x="4915" y="4600"/>
                  </a:cubicBezTo>
                  <a:lnTo>
                    <a:pt x="4915" y="1828"/>
                  </a:lnTo>
                  <a:cubicBezTo>
                    <a:pt x="4978" y="1576"/>
                    <a:pt x="4820" y="1418"/>
                    <a:pt x="4600" y="1418"/>
                  </a:cubicBezTo>
                  <a:lnTo>
                    <a:pt x="3497" y="1418"/>
                  </a:lnTo>
                  <a:cubicBezTo>
                    <a:pt x="3340" y="630"/>
                    <a:pt x="2646" y="0"/>
                    <a:pt x="176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14963;p69"/>
            <p:cNvSpPr/>
            <p:nvPr/>
          </p:nvSpPr>
          <p:spPr>
            <a:xfrm>
              <a:off x="-47333600" y="2782275"/>
              <a:ext cx="53600" cy="18125"/>
            </a:xfrm>
            <a:custGeom>
              <a:avLst/>
              <a:gdLst/>
              <a:ahLst/>
              <a:cxnLst/>
              <a:rect l="l" t="t" r="r" b="b"/>
              <a:pathLst>
                <a:path w="2144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1797" y="725"/>
                  </a:lnTo>
                  <a:cubicBezTo>
                    <a:pt x="1986" y="725"/>
                    <a:pt x="2143" y="567"/>
                    <a:pt x="2143" y="347"/>
                  </a:cubicBezTo>
                  <a:cubicBezTo>
                    <a:pt x="2143" y="158"/>
                    <a:pt x="1986" y="0"/>
                    <a:pt x="179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14964;p69"/>
            <p:cNvSpPr/>
            <p:nvPr/>
          </p:nvSpPr>
          <p:spPr>
            <a:xfrm>
              <a:off x="-47333600" y="2817725"/>
              <a:ext cx="53600" cy="18125"/>
            </a:xfrm>
            <a:custGeom>
              <a:avLst/>
              <a:gdLst/>
              <a:ahLst/>
              <a:cxnLst/>
              <a:rect l="l" t="t" r="r" b="b"/>
              <a:pathLst>
                <a:path w="2144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1797" y="725"/>
                  </a:lnTo>
                  <a:cubicBezTo>
                    <a:pt x="1986" y="725"/>
                    <a:pt x="2143" y="567"/>
                    <a:pt x="2143" y="347"/>
                  </a:cubicBezTo>
                  <a:cubicBezTo>
                    <a:pt x="2143" y="158"/>
                    <a:pt x="1986" y="0"/>
                    <a:pt x="179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14965;p69"/>
            <p:cNvSpPr/>
            <p:nvPr/>
          </p:nvSpPr>
          <p:spPr>
            <a:xfrm>
              <a:off x="-47333600" y="2852375"/>
              <a:ext cx="53600" cy="17350"/>
            </a:xfrm>
            <a:custGeom>
              <a:avLst/>
              <a:gdLst/>
              <a:ahLst/>
              <a:cxnLst/>
              <a:rect l="l" t="t" r="r" b="b"/>
              <a:pathLst>
                <a:path w="2144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lnTo>
                    <a:pt x="1797" y="693"/>
                  </a:lnTo>
                  <a:cubicBezTo>
                    <a:pt x="1986" y="693"/>
                    <a:pt x="2143" y="536"/>
                    <a:pt x="2143" y="347"/>
                  </a:cubicBezTo>
                  <a:cubicBezTo>
                    <a:pt x="2143" y="158"/>
                    <a:pt x="1986" y="0"/>
                    <a:pt x="179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14966;p69"/>
            <p:cNvSpPr/>
            <p:nvPr/>
          </p:nvSpPr>
          <p:spPr>
            <a:xfrm>
              <a:off x="-47333600" y="2887800"/>
              <a:ext cx="53600" cy="17375"/>
            </a:xfrm>
            <a:custGeom>
              <a:avLst/>
              <a:gdLst/>
              <a:ahLst/>
              <a:cxnLst/>
              <a:rect l="l" t="t" r="r" b="b"/>
              <a:pathLst>
                <a:path w="2144" h="695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7"/>
                    <a:pt x="158" y="694"/>
                    <a:pt x="347" y="694"/>
                  </a:cubicBezTo>
                  <a:lnTo>
                    <a:pt x="1797" y="694"/>
                  </a:lnTo>
                  <a:cubicBezTo>
                    <a:pt x="1986" y="694"/>
                    <a:pt x="2143" y="537"/>
                    <a:pt x="2143" y="347"/>
                  </a:cubicBezTo>
                  <a:cubicBezTo>
                    <a:pt x="2143" y="158"/>
                    <a:pt x="1986" y="1"/>
                    <a:pt x="1797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14967;p69"/>
            <p:cNvSpPr/>
            <p:nvPr/>
          </p:nvSpPr>
          <p:spPr>
            <a:xfrm>
              <a:off x="-47527350" y="2747625"/>
              <a:ext cx="300100" cy="228425"/>
            </a:xfrm>
            <a:custGeom>
              <a:avLst/>
              <a:gdLst/>
              <a:ahLst/>
              <a:cxnLst/>
              <a:rect l="l" t="t" r="r" b="b"/>
              <a:pathLst>
                <a:path w="12004" h="9137" extrusionOk="0">
                  <a:moveTo>
                    <a:pt x="10586" y="693"/>
                  </a:moveTo>
                  <a:lnTo>
                    <a:pt x="10586" y="7026"/>
                  </a:lnTo>
                  <a:lnTo>
                    <a:pt x="1418" y="7026"/>
                  </a:lnTo>
                  <a:lnTo>
                    <a:pt x="1418" y="693"/>
                  </a:lnTo>
                  <a:close/>
                  <a:moveTo>
                    <a:pt x="11311" y="7687"/>
                  </a:moveTo>
                  <a:lnTo>
                    <a:pt x="11311" y="8412"/>
                  </a:lnTo>
                  <a:lnTo>
                    <a:pt x="725" y="8412"/>
                  </a:lnTo>
                  <a:lnTo>
                    <a:pt x="725" y="7687"/>
                  </a:lnTo>
                  <a:close/>
                  <a:moveTo>
                    <a:pt x="1072" y="0"/>
                  </a:moveTo>
                  <a:cubicBezTo>
                    <a:pt x="883" y="0"/>
                    <a:pt x="725" y="158"/>
                    <a:pt x="725" y="378"/>
                  </a:cubicBezTo>
                  <a:lnTo>
                    <a:pt x="725" y="7026"/>
                  </a:lnTo>
                  <a:lnTo>
                    <a:pt x="347" y="7026"/>
                  </a:lnTo>
                  <a:cubicBezTo>
                    <a:pt x="158" y="7026"/>
                    <a:pt x="1" y="7183"/>
                    <a:pt x="1" y="7372"/>
                  </a:cubicBezTo>
                  <a:lnTo>
                    <a:pt x="1" y="8790"/>
                  </a:lnTo>
                  <a:cubicBezTo>
                    <a:pt x="1" y="8979"/>
                    <a:pt x="158" y="9136"/>
                    <a:pt x="347" y="9136"/>
                  </a:cubicBezTo>
                  <a:lnTo>
                    <a:pt x="11658" y="9136"/>
                  </a:lnTo>
                  <a:cubicBezTo>
                    <a:pt x="11847" y="9136"/>
                    <a:pt x="12004" y="8979"/>
                    <a:pt x="12004" y="8790"/>
                  </a:cubicBezTo>
                  <a:lnTo>
                    <a:pt x="12004" y="7372"/>
                  </a:lnTo>
                  <a:cubicBezTo>
                    <a:pt x="12004" y="7183"/>
                    <a:pt x="11847" y="7026"/>
                    <a:pt x="11658" y="7026"/>
                  </a:cubicBezTo>
                  <a:lnTo>
                    <a:pt x="11311" y="7026"/>
                  </a:lnTo>
                  <a:lnTo>
                    <a:pt x="11311" y="378"/>
                  </a:lnTo>
                  <a:cubicBezTo>
                    <a:pt x="11311" y="158"/>
                    <a:pt x="11153" y="0"/>
                    <a:pt x="1096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" name="Google Shape;13731;p65"/>
          <p:cNvGrpSpPr/>
          <p:nvPr/>
        </p:nvGrpSpPr>
        <p:grpSpPr>
          <a:xfrm>
            <a:off x="4098945" y="4145894"/>
            <a:ext cx="321613" cy="263392"/>
            <a:chOff x="6239575" y="4416275"/>
            <a:chExt cx="489625" cy="449175"/>
          </a:xfrm>
        </p:grpSpPr>
        <p:sp>
          <p:nvSpPr>
            <p:cNvPr id="101" name="Google Shape;13732;p65"/>
            <p:cNvSpPr/>
            <p:nvPr/>
          </p:nvSpPr>
          <p:spPr>
            <a:xfrm>
              <a:off x="6239575" y="4416275"/>
              <a:ext cx="489625" cy="449175"/>
            </a:xfrm>
            <a:custGeom>
              <a:avLst/>
              <a:gdLst/>
              <a:ahLst/>
              <a:cxnLst/>
              <a:rect l="l" t="t" r="r" b="b"/>
              <a:pathLst>
                <a:path w="19585" h="17967" extrusionOk="0">
                  <a:moveTo>
                    <a:pt x="9792" y="1132"/>
                  </a:moveTo>
                  <a:cubicBezTo>
                    <a:pt x="10374" y="1132"/>
                    <a:pt x="10955" y="1424"/>
                    <a:pt x="11278" y="2009"/>
                  </a:cubicBezTo>
                  <a:lnTo>
                    <a:pt x="18111" y="14313"/>
                  </a:lnTo>
                  <a:cubicBezTo>
                    <a:pt x="18404" y="14838"/>
                    <a:pt x="18395" y="15481"/>
                    <a:pt x="18087" y="15998"/>
                  </a:cubicBezTo>
                  <a:cubicBezTo>
                    <a:pt x="17786" y="16518"/>
                    <a:pt x="17232" y="16834"/>
                    <a:pt x="16634" y="16834"/>
                  </a:cubicBezTo>
                  <a:cubicBezTo>
                    <a:pt x="16631" y="16834"/>
                    <a:pt x="16628" y="16834"/>
                    <a:pt x="16625" y="16834"/>
                  </a:cubicBezTo>
                  <a:lnTo>
                    <a:pt x="2962" y="16834"/>
                  </a:lnTo>
                  <a:cubicBezTo>
                    <a:pt x="1667" y="16834"/>
                    <a:pt x="849" y="15445"/>
                    <a:pt x="1474" y="14313"/>
                  </a:cubicBezTo>
                  <a:lnTo>
                    <a:pt x="8307" y="2009"/>
                  </a:lnTo>
                  <a:cubicBezTo>
                    <a:pt x="8630" y="1424"/>
                    <a:pt x="9211" y="1132"/>
                    <a:pt x="9792" y="1132"/>
                  </a:cubicBezTo>
                  <a:close/>
                  <a:moveTo>
                    <a:pt x="9792" y="1"/>
                  </a:moveTo>
                  <a:cubicBezTo>
                    <a:pt x="8763" y="1"/>
                    <a:pt x="7815" y="559"/>
                    <a:pt x="7317" y="1462"/>
                  </a:cubicBezTo>
                  <a:lnTo>
                    <a:pt x="483" y="13766"/>
                  </a:lnTo>
                  <a:cubicBezTo>
                    <a:pt x="0" y="14642"/>
                    <a:pt x="15" y="15711"/>
                    <a:pt x="523" y="16574"/>
                  </a:cubicBezTo>
                  <a:cubicBezTo>
                    <a:pt x="1033" y="17435"/>
                    <a:pt x="1960" y="17966"/>
                    <a:pt x="2962" y="17966"/>
                  </a:cubicBezTo>
                  <a:lnTo>
                    <a:pt x="16625" y="17966"/>
                  </a:lnTo>
                  <a:cubicBezTo>
                    <a:pt x="17625" y="17966"/>
                    <a:pt x="18555" y="17435"/>
                    <a:pt x="19062" y="16574"/>
                  </a:cubicBezTo>
                  <a:cubicBezTo>
                    <a:pt x="19572" y="15711"/>
                    <a:pt x="19585" y="14642"/>
                    <a:pt x="19101" y="13766"/>
                  </a:cubicBezTo>
                  <a:lnTo>
                    <a:pt x="12271" y="1462"/>
                  </a:lnTo>
                  <a:cubicBezTo>
                    <a:pt x="11770" y="559"/>
                    <a:pt x="10822" y="1"/>
                    <a:pt x="9792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02" name="Google Shape;13733;p65"/>
            <p:cNvSpPr/>
            <p:nvPr/>
          </p:nvSpPr>
          <p:spPr>
            <a:xfrm>
              <a:off x="6438550" y="4723875"/>
              <a:ext cx="88350" cy="84950"/>
            </a:xfrm>
            <a:custGeom>
              <a:avLst/>
              <a:gdLst/>
              <a:ahLst/>
              <a:cxnLst/>
              <a:rect l="l" t="t" r="r" b="b"/>
              <a:pathLst>
                <a:path w="3534" h="3398" extrusionOk="0">
                  <a:moveTo>
                    <a:pt x="1830" y="1132"/>
                  </a:moveTo>
                  <a:cubicBezTo>
                    <a:pt x="2122" y="1132"/>
                    <a:pt x="2401" y="1358"/>
                    <a:pt x="2401" y="1701"/>
                  </a:cubicBezTo>
                  <a:cubicBezTo>
                    <a:pt x="2401" y="2012"/>
                    <a:pt x="2147" y="2266"/>
                    <a:pt x="1833" y="2266"/>
                  </a:cubicBezTo>
                  <a:cubicBezTo>
                    <a:pt x="1329" y="2266"/>
                    <a:pt x="1076" y="1656"/>
                    <a:pt x="1432" y="1299"/>
                  </a:cubicBezTo>
                  <a:cubicBezTo>
                    <a:pt x="1548" y="1184"/>
                    <a:pt x="1691" y="1132"/>
                    <a:pt x="1830" y="1132"/>
                  </a:cubicBezTo>
                  <a:close/>
                  <a:moveTo>
                    <a:pt x="1833" y="1"/>
                  </a:moveTo>
                  <a:cubicBezTo>
                    <a:pt x="1145" y="1"/>
                    <a:pt x="526" y="415"/>
                    <a:pt x="263" y="1049"/>
                  </a:cubicBezTo>
                  <a:cubicBezTo>
                    <a:pt x="1" y="1683"/>
                    <a:pt x="146" y="2414"/>
                    <a:pt x="632" y="2900"/>
                  </a:cubicBezTo>
                  <a:cubicBezTo>
                    <a:pt x="957" y="3225"/>
                    <a:pt x="1391" y="3397"/>
                    <a:pt x="1833" y="3397"/>
                  </a:cubicBezTo>
                  <a:cubicBezTo>
                    <a:pt x="2052" y="3397"/>
                    <a:pt x="2273" y="3355"/>
                    <a:pt x="2483" y="3268"/>
                  </a:cubicBezTo>
                  <a:cubicBezTo>
                    <a:pt x="3117" y="3005"/>
                    <a:pt x="3533" y="2386"/>
                    <a:pt x="3533" y="1701"/>
                  </a:cubicBezTo>
                  <a:cubicBezTo>
                    <a:pt x="3530" y="762"/>
                    <a:pt x="2772" y="1"/>
                    <a:pt x="1833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03" name="Google Shape;13734;p65"/>
            <p:cNvSpPr/>
            <p:nvPr/>
          </p:nvSpPr>
          <p:spPr>
            <a:xfrm>
              <a:off x="6441950" y="4497425"/>
              <a:ext cx="84950" cy="198250"/>
            </a:xfrm>
            <a:custGeom>
              <a:avLst/>
              <a:gdLst/>
              <a:ahLst/>
              <a:cxnLst/>
              <a:rect l="l" t="t" r="r" b="b"/>
              <a:pathLst>
                <a:path w="3398" h="7930" extrusionOk="0">
                  <a:moveTo>
                    <a:pt x="1697" y="1133"/>
                  </a:moveTo>
                  <a:cubicBezTo>
                    <a:pt x="2011" y="1133"/>
                    <a:pt x="2265" y="1387"/>
                    <a:pt x="2265" y="1701"/>
                  </a:cubicBezTo>
                  <a:lnTo>
                    <a:pt x="2265" y="6230"/>
                  </a:lnTo>
                  <a:cubicBezTo>
                    <a:pt x="2265" y="6544"/>
                    <a:pt x="2011" y="6797"/>
                    <a:pt x="1697" y="6797"/>
                  </a:cubicBezTo>
                  <a:cubicBezTo>
                    <a:pt x="1383" y="6797"/>
                    <a:pt x="1133" y="6544"/>
                    <a:pt x="1133" y="6230"/>
                  </a:cubicBezTo>
                  <a:lnTo>
                    <a:pt x="1133" y="1701"/>
                  </a:lnTo>
                  <a:cubicBezTo>
                    <a:pt x="1133" y="1387"/>
                    <a:pt x="1383" y="1133"/>
                    <a:pt x="1697" y="1133"/>
                  </a:cubicBezTo>
                  <a:close/>
                  <a:moveTo>
                    <a:pt x="1697" y="1"/>
                  </a:moveTo>
                  <a:cubicBezTo>
                    <a:pt x="758" y="1"/>
                    <a:pt x="1" y="762"/>
                    <a:pt x="1" y="1701"/>
                  </a:cubicBezTo>
                  <a:lnTo>
                    <a:pt x="1" y="6233"/>
                  </a:lnTo>
                  <a:cubicBezTo>
                    <a:pt x="1" y="7169"/>
                    <a:pt x="758" y="7930"/>
                    <a:pt x="1697" y="7930"/>
                  </a:cubicBezTo>
                  <a:cubicBezTo>
                    <a:pt x="2636" y="7930"/>
                    <a:pt x="3397" y="7169"/>
                    <a:pt x="3397" y="6233"/>
                  </a:cubicBezTo>
                  <a:lnTo>
                    <a:pt x="3397" y="1701"/>
                  </a:lnTo>
                  <a:cubicBezTo>
                    <a:pt x="3397" y="762"/>
                    <a:pt x="2636" y="1"/>
                    <a:pt x="1697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40950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2" name="Google Shape;1502;p42"/>
          <p:cNvSpPr txBox="1">
            <a:spLocks noGrp="1"/>
          </p:cNvSpPr>
          <p:nvPr>
            <p:ph type="title"/>
          </p:nvPr>
        </p:nvSpPr>
        <p:spPr>
          <a:xfrm>
            <a:off x="1377300" y="540000"/>
            <a:ext cx="70467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/>
              <a:t>Supprimer dans patient</a:t>
            </a:r>
            <a:endParaRPr dirty="0"/>
          </a:p>
        </p:txBody>
      </p:sp>
      <p:grpSp>
        <p:nvGrpSpPr>
          <p:cNvPr id="1582" name="Google Shape;1582;p42"/>
          <p:cNvGrpSpPr/>
          <p:nvPr/>
        </p:nvGrpSpPr>
        <p:grpSpPr>
          <a:xfrm>
            <a:off x="839933" y="636728"/>
            <a:ext cx="395073" cy="379510"/>
            <a:chOff x="6235275" y="2141225"/>
            <a:chExt cx="319225" cy="306650"/>
          </a:xfrm>
        </p:grpSpPr>
        <p:sp>
          <p:nvSpPr>
            <p:cNvPr id="1583" name="Google Shape;1583;p42"/>
            <p:cNvSpPr/>
            <p:nvPr/>
          </p:nvSpPr>
          <p:spPr>
            <a:xfrm>
              <a:off x="6269125" y="2175075"/>
              <a:ext cx="33900" cy="34350"/>
            </a:xfrm>
            <a:custGeom>
              <a:avLst/>
              <a:gdLst/>
              <a:ahLst/>
              <a:cxnLst/>
              <a:rect l="l" t="t" r="r" b="b"/>
              <a:pathLst>
                <a:path w="1356" h="1374" extrusionOk="0">
                  <a:moveTo>
                    <a:pt x="1" y="0"/>
                  </a:moveTo>
                  <a:lnTo>
                    <a:pt x="1" y="1373"/>
                  </a:lnTo>
                  <a:lnTo>
                    <a:pt x="1355" y="1373"/>
                  </a:lnTo>
                  <a:lnTo>
                    <a:pt x="1355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584;p42"/>
            <p:cNvSpPr/>
            <p:nvPr/>
          </p:nvSpPr>
          <p:spPr>
            <a:xfrm>
              <a:off x="6235275" y="2209400"/>
              <a:ext cx="33875" cy="101575"/>
            </a:xfrm>
            <a:custGeom>
              <a:avLst/>
              <a:gdLst/>
              <a:ahLst/>
              <a:cxnLst/>
              <a:rect l="l" t="t" r="r" b="b"/>
              <a:pathLst>
                <a:path w="1355" h="4063" extrusionOk="0">
                  <a:moveTo>
                    <a:pt x="1" y="0"/>
                  </a:moveTo>
                  <a:lnTo>
                    <a:pt x="1" y="1354"/>
                  </a:lnTo>
                  <a:lnTo>
                    <a:pt x="1" y="2708"/>
                  </a:lnTo>
                  <a:lnTo>
                    <a:pt x="1" y="4063"/>
                  </a:lnTo>
                  <a:lnTo>
                    <a:pt x="1355" y="4063"/>
                  </a:lnTo>
                  <a:lnTo>
                    <a:pt x="1355" y="2708"/>
                  </a:lnTo>
                  <a:lnTo>
                    <a:pt x="1355" y="1354"/>
                  </a:lnTo>
                  <a:lnTo>
                    <a:pt x="1355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42"/>
            <p:cNvSpPr/>
            <p:nvPr/>
          </p:nvSpPr>
          <p:spPr>
            <a:xfrm>
              <a:off x="6520625" y="2209400"/>
              <a:ext cx="33875" cy="101575"/>
            </a:xfrm>
            <a:custGeom>
              <a:avLst/>
              <a:gdLst/>
              <a:ahLst/>
              <a:cxnLst/>
              <a:rect l="l" t="t" r="r" b="b"/>
              <a:pathLst>
                <a:path w="1355" h="4063" extrusionOk="0">
                  <a:moveTo>
                    <a:pt x="1" y="0"/>
                  </a:moveTo>
                  <a:lnTo>
                    <a:pt x="1" y="1354"/>
                  </a:lnTo>
                  <a:lnTo>
                    <a:pt x="1" y="2708"/>
                  </a:lnTo>
                  <a:lnTo>
                    <a:pt x="1" y="4063"/>
                  </a:lnTo>
                  <a:lnTo>
                    <a:pt x="1355" y="4063"/>
                  </a:lnTo>
                  <a:lnTo>
                    <a:pt x="1355" y="2708"/>
                  </a:lnTo>
                  <a:lnTo>
                    <a:pt x="1355" y="1354"/>
                  </a:lnTo>
                  <a:lnTo>
                    <a:pt x="1355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42"/>
            <p:cNvSpPr/>
            <p:nvPr/>
          </p:nvSpPr>
          <p:spPr>
            <a:xfrm>
              <a:off x="6303000" y="2141225"/>
              <a:ext cx="183325" cy="33875"/>
            </a:xfrm>
            <a:custGeom>
              <a:avLst/>
              <a:gdLst/>
              <a:ahLst/>
              <a:cxnLst/>
              <a:rect l="l" t="t" r="r" b="b"/>
              <a:pathLst>
                <a:path w="7333" h="1355" extrusionOk="0">
                  <a:moveTo>
                    <a:pt x="0" y="0"/>
                  </a:moveTo>
                  <a:lnTo>
                    <a:pt x="0" y="986"/>
                  </a:lnTo>
                  <a:lnTo>
                    <a:pt x="0" y="1354"/>
                  </a:lnTo>
                  <a:lnTo>
                    <a:pt x="7333" y="1354"/>
                  </a:lnTo>
                  <a:lnTo>
                    <a:pt x="7333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587;p42"/>
            <p:cNvSpPr/>
            <p:nvPr/>
          </p:nvSpPr>
          <p:spPr>
            <a:xfrm>
              <a:off x="6486300" y="2310950"/>
              <a:ext cx="34350" cy="33875"/>
            </a:xfrm>
            <a:custGeom>
              <a:avLst/>
              <a:gdLst/>
              <a:ahLst/>
              <a:cxnLst/>
              <a:rect l="l" t="t" r="r" b="b"/>
              <a:pathLst>
                <a:path w="1374" h="1355" extrusionOk="0">
                  <a:moveTo>
                    <a:pt x="1" y="1"/>
                  </a:moveTo>
                  <a:lnTo>
                    <a:pt x="1" y="1355"/>
                  </a:lnTo>
                  <a:lnTo>
                    <a:pt x="1374" y="1355"/>
                  </a:lnTo>
                  <a:lnTo>
                    <a:pt x="1374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42"/>
            <p:cNvSpPr/>
            <p:nvPr/>
          </p:nvSpPr>
          <p:spPr>
            <a:xfrm>
              <a:off x="6303000" y="2344800"/>
              <a:ext cx="183325" cy="103075"/>
            </a:xfrm>
            <a:custGeom>
              <a:avLst/>
              <a:gdLst/>
              <a:ahLst/>
              <a:cxnLst/>
              <a:rect l="l" t="t" r="r" b="b"/>
              <a:pathLst>
                <a:path w="7333" h="4123" extrusionOk="0">
                  <a:moveTo>
                    <a:pt x="0" y="1"/>
                  </a:moveTo>
                  <a:lnTo>
                    <a:pt x="0" y="988"/>
                  </a:lnTo>
                  <a:lnTo>
                    <a:pt x="0" y="1375"/>
                  </a:lnTo>
                  <a:lnTo>
                    <a:pt x="2051" y="1375"/>
                  </a:lnTo>
                  <a:lnTo>
                    <a:pt x="2051" y="2284"/>
                  </a:lnTo>
                  <a:lnTo>
                    <a:pt x="2961" y="2284"/>
                  </a:lnTo>
                  <a:lnTo>
                    <a:pt x="2961" y="3194"/>
                  </a:lnTo>
                  <a:lnTo>
                    <a:pt x="3425" y="3194"/>
                  </a:lnTo>
                  <a:lnTo>
                    <a:pt x="3425" y="4122"/>
                  </a:lnTo>
                  <a:lnTo>
                    <a:pt x="4354" y="4122"/>
                  </a:lnTo>
                  <a:lnTo>
                    <a:pt x="4354" y="3194"/>
                  </a:lnTo>
                  <a:lnTo>
                    <a:pt x="4798" y="3194"/>
                  </a:lnTo>
                  <a:lnTo>
                    <a:pt x="4798" y="2284"/>
                  </a:lnTo>
                  <a:lnTo>
                    <a:pt x="5669" y="2284"/>
                  </a:lnTo>
                  <a:lnTo>
                    <a:pt x="5669" y="1375"/>
                  </a:lnTo>
                  <a:lnTo>
                    <a:pt x="7333" y="1375"/>
                  </a:lnTo>
                  <a:lnTo>
                    <a:pt x="7333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42"/>
            <p:cNvSpPr/>
            <p:nvPr/>
          </p:nvSpPr>
          <p:spPr>
            <a:xfrm>
              <a:off x="6269125" y="2310950"/>
              <a:ext cx="33900" cy="33875"/>
            </a:xfrm>
            <a:custGeom>
              <a:avLst/>
              <a:gdLst/>
              <a:ahLst/>
              <a:cxnLst/>
              <a:rect l="l" t="t" r="r" b="b"/>
              <a:pathLst>
                <a:path w="1356" h="1355" extrusionOk="0">
                  <a:moveTo>
                    <a:pt x="1" y="1"/>
                  </a:moveTo>
                  <a:lnTo>
                    <a:pt x="1" y="1355"/>
                  </a:lnTo>
                  <a:lnTo>
                    <a:pt x="1355" y="1355"/>
                  </a:lnTo>
                  <a:lnTo>
                    <a:pt x="1355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42"/>
            <p:cNvSpPr/>
            <p:nvPr/>
          </p:nvSpPr>
          <p:spPr>
            <a:xfrm>
              <a:off x="6486300" y="2175075"/>
              <a:ext cx="34350" cy="34350"/>
            </a:xfrm>
            <a:custGeom>
              <a:avLst/>
              <a:gdLst/>
              <a:ahLst/>
              <a:cxnLst/>
              <a:rect l="l" t="t" r="r" b="b"/>
              <a:pathLst>
                <a:path w="1374" h="1374" extrusionOk="0">
                  <a:moveTo>
                    <a:pt x="1" y="0"/>
                  </a:moveTo>
                  <a:lnTo>
                    <a:pt x="1" y="1373"/>
                  </a:lnTo>
                  <a:lnTo>
                    <a:pt x="1374" y="1373"/>
                  </a:lnTo>
                  <a:lnTo>
                    <a:pt x="1374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42"/>
            <p:cNvSpPr/>
            <p:nvPr/>
          </p:nvSpPr>
          <p:spPr>
            <a:xfrm>
              <a:off x="6331550" y="2243250"/>
              <a:ext cx="33875" cy="33875"/>
            </a:xfrm>
            <a:custGeom>
              <a:avLst/>
              <a:gdLst/>
              <a:ahLst/>
              <a:cxnLst/>
              <a:rect l="l" t="t" r="r" b="b"/>
              <a:pathLst>
                <a:path w="1355" h="1355" extrusionOk="0">
                  <a:moveTo>
                    <a:pt x="0" y="0"/>
                  </a:moveTo>
                  <a:lnTo>
                    <a:pt x="0" y="1354"/>
                  </a:lnTo>
                  <a:lnTo>
                    <a:pt x="1355" y="1354"/>
                  </a:lnTo>
                  <a:lnTo>
                    <a:pt x="1355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42"/>
            <p:cNvSpPr/>
            <p:nvPr/>
          </p:nvSpPr>
          <p:spPr>
            <a:xfrm>
              <a:off x="6382300" y="2243250"/>
              <a:ext cx="34400" cy="33875"/>
            </a:xfrm>
            <a:custGeom>
              <a:avLst/>
              <a:gdLst/>
              <a:ahLst/>
              <a:cxnLst/>
              <a:rect l="l" t="t" r="r" b="b"/>
              <a:pathLst>
                <a:path w="1376" h="1355" extrusionOk="0">
                  <a:moveTo>
                    <a:pt x="1" y="0"/>
                  </a:moveTo>
                  <a:lnTo>
                    <a:pt x="1" y="1354"/>
                  </a:lnTo>
                  <a:lnTo>
                    <a:pt x="1375" y="1354"/>
                  </a:lnTo>
                  <a:lnTo>
                    <a:pt x="1375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42"/>
            <p:cNvSpPr/>
            <p:nvPr/>
          </p:nvSpPr>
          <p:spPr>
            <a:xfrm>
              <a:off x="6432150" y="2243250"/>
              <a:ext cx="33875" cy="33875"/>
            </a:xfrm>
            <a:custGeom>
              <a:avLst/>
              <a:gdLst/>
              <a:ahLst/>
              <a:cxnLst/>
              <a:rect l="l" t="t" r="r" b="b"/>
              <a:pathLst>
                <a:path w="1355" h="1355" extrusionOk="0">
                  <a:moveTo>
                    <a:pt x="0" y="0"/>
                  </a:moveTo>
                  <a:lnTo>
                    <a:pt x="0" y="1354"/>
                  </a:lnTo>
                  <a:lnTo>
                    <a:pt x="1354" y="1354"/>
                  </a:lnTo>
                  <a:lnTo>
                    <a:pt x="1354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" name="Google Shape;12114;p61"/>
          <p:cNvGrpSpPr/>
          <p:nvPr/>
        </p:nvGrpSpPr>
        <p:grpSpPr>
          <a:xfrm>
            <a:off x="472047" y="1702869"/>
            <a:ext cx="8199906" cy="2831563"/>
            <a:chOff x="3498629" y="1466100"/>
            <a:chExt cx="1756136" cy="820695"/>
          </a:xfrm>
        </p:grpSpPr>
        <p:grpSp>
          <p:nvGrpSpPr>
            <p:cNvPr id="46" name="Google Shape;12115;p61"/>
            <p:cNvGrpSpPr/>
            <p:nvPr/>
          </p:nvGrpSpPr>
          <p:grpSpPr>
            <a:xfrm>
              <a:off x="3772759" y="1853971"/>
              <a:ext cx="1482006" cy="15638"/>
              <a:chOff x="3772759" y="1853971"/>
              <a:chExt cx="1482006" cy="15638"/>
            </a:xfrm>
          </p:grpSpPr>
          <p:cxnSp>
            <p:nvCxnSpPr>
              <p:cNvPr id="63" name="Google Shape;12116;p61"/>
              <p:cNvCxnSpPr/>
              <p:nvPr/>
            </p:nvCxnSpPr>
            <p:spPr>
              <a:xfrm>
                <a:off x="4639471" y="1869589"/>
                <a:ext cx="1734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A5B7C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4" name="Google Shape;12118;p61"/>
              <p:cNvCxnSpPr>
                <a:stCxn id="76" idx="6"/>
              </p:cNvCxnSpPr>
              <p:nvPr/>
            </p:nvCxnSpPr>
            <p:spPr>
              <a:xfrm>
                <a:off x="4204333" y="1853972"/>
                <a:ext cx="157753" cy="8123"/>
              </a:xfrm>
              <a:prstGeom prst="straightConnector1">
                <a:avLst/>
              </a:prstGeom>
              <a:noFill/>
              <a:ln w="9525" cap="flat" cmpd="sng">
                <a:solidFill>
                  <a:srgbClr val="A5B7C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5" name="Google Shape;12119;p61"/>
              <p:cNvCxnSpPr/>
              <p:nvPr/>
            </p:nvCxnSpPr>
            <p:spPr>
              <a:xfrm>
                <a:off x="3772759" y="1853971"/>
                <a:ext cx="133079" cy="5606"/>
              </a:xfrm>
              <a:prstGeom prst="straightConnector1">
                <a:avLst/>
              </a:prstGeom>
              <a:noFill/>
              <a:ln w="9525" cap="flat" cmpd="sng">
                <a:solidFill>
                  <a:srgbClr val="A5B7C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6" name="Google Shape;12120;p61"/>
              <p:cNvCxnSpPr/>
              <p:nvPr/>
            </p:nvCxnSpPr>
            <p:spPr>
              <a:xfrm>
                <a:off x="5107654" y="1869589"/>
                <a:ext cx="147111" cy="20"/>
              </a:xfrm>
              <a:prstGeom prst="straightConnector1">
                <a:avLst/>
              </a:prstGeom>
              <a:noFill/>
              <a:ln w="9525" cap="flat" cmpd="sng">
                <a:solidFill>
                  <a:srgbClr val="A5B7C6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</p:grpSp>
        <p:grpSp>
          <p:nvGrpSpPr>
            <p:cNvPr id="47" name="Google Shape;12121;p61"/>
            <p:cNvGrpSpPr/>
            <p:nvPr/>
          </p:nvGrpSpPr>
          <p:grpSpPr>
            <a:xfrm>
              <a:off x="3534000" y="1466100"/>
              <a:ext cx="438998" cy="259055"/>
              <a:chOff x="3534000" y="1466100"/>
              <a:chExt cx="438998" cy="259055"/>
            </a:xfrm>
          </p:grpSpPr>
          <p:cxnSp>
            <p:nvCxnSpPr>
              <p:cNvPr id="61" name="Google Shape;12122;p61"/>
              <p:cNvCxnSpPr/>
              <p:nvPr/>
            </p:nvCxnSpPr>
            <p:spPr>
              <a:xfrm rot="10800000">
                <a:off x="3644265" y="1552055"/>
                <a:ext cx="0" cy="173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A5B7C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62" name="Google Shape;12123;p61"/>
              <p:cNvSpPr/>
              <p:nvPr/>
            </p:nvSpPr>
            <p:spPr>
              <a:xfrm>
                <a:off x="3534000" y="1466100"/>
                <a:ext cx="438998" cy="99900"/>
              </a:xfrm>
              <a:prstGeom prst="rect">
                <a:avLst/>
              </a:prstGeom>
              <a:noFill/>
              <a:ln w="9525" cap="flat" cmpd="sng">
                <a:solidFill>
                  <a:srgbClr val="5F7D9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8" name="Google Shape;12124;p61"/>
            <p:cNvSpPr/>
            <p:nvPr/>
          </p:nvSpPr>
          <p:spPr>
            <a:xfrm>
              <a:off x="3498629" y="1725155"/>
              <a:ext cx="277342" cy="288868"/>
            </a:xfrm>
            <a:prstGeom prst="ellipse">
              <a:avLst/>
            </a:pr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4" name="Google Shape;12133;p61"/>
            <p:cNvGrpSpPr/>
            <p:nvPr/>
          </p:nvGrpSpPr>
          <p:grpSpPr>
            <a:xfrm>
              <a:off x="4362085" y="2011500"/>
              <a:ext cx="497363" cy="275295"/>
              <a:chOff x="4362085" y="2011500"/>
              <a:chExt cx="497363" cy="275295"/>
            </a:xfrm>
          </p:grpSpPr>
          <p:cxnSp>
            <p:nvCxnSpPr>
              <p:cNvPr id="55" name="Google Shape;12134;p61"/>
              <p:cNvCxnSpPr/>
              <p:nvPr/>
            </p:nvCxnSpPr>
            <p:spPr>
              <a:xfrm flipV="1">
                <a:off x="4500778" y="2011500"/>
                <a:ext cx="595" cy="127366"/>
              </a:xfrm>
              <a:prstGeom prst="straightConnector1">
                <a:avLst/>
              </a:prstGeom>
              <a:noFill/>
              <a:ln w="9525" cap="flat" cmpd="sng">
                <a:solidFill>
                  <a:srgbClr val="A5B7C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56" name="Google Shape;12135;p61"/>
              <p:cNvSpPr/>
              <p:nvPr/>
            </p:nvSpPr>
            <p:spPr>
              <a:xfrm>
                <a:off x="4362085" y="2138866"/>
                <a:ext cx="497363" cy="147929"/>
              </a:xfrm>
              <a:prstGeom prst="rect">
                <a:avLst/>
              </a:prstGeom>
              <a:noFill/>
              <a:ln w="9525" cap="flat" cmpd="sng">
                <a:solidFill>
                  <a:srgbClr val="5F7D9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" name="ZoneTexte 4"/>
          <p:cNvSpPr txBox="1"/>
          <p:nvPr/>
        </p:nvSpPr>
        <p:spPr>
          <a:xfrm>
            <a:off x="4382156" y="2851283"/>
            <a:ext cx="1487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bg1"/>
                </a:solidFill>
              </a:rPr>
              <a:t>Sélectionner </a:t>
            </a:r>
            <a:r>
              <a:rPr lang="fr-FR" sz="1200" dirty="0">
                <a:solidFill>
                  <a:schemeClr val="bg1"/>
                </a:solidFill>
              </a:rPr>
              <a:t>bouton </a:t>
            </a:r>
            <a:r>
              <a:rPr lang="fr-FR" sz="1200" dirty="0" err="1" smtClean="0">
                <a:solidFill>
                  <a:schemeClr val="bg1"/>
                </a:solidFill>
              </a:rPr>
              <a:t>delete</a:t>
            </a:r>
            <a:r>
              <a:rPr lang="fr-FR" sz="1200" dirty="0" smtClean="0">
                <a:solidFill>
                  <a:schemeClr val="bg1"/>
                </a:solidFill>
              </a:rPr>
              <a:t> </a:t>
            </a:r>
            <a:endParaRPr lang="fr-FR" sz="1200" dirty="0">
              <a:solidFill>
                <a:schemeClr val="bg1"/>
              </a:solidFill>
            </a:endParaRPr>
          </a:p>
        </p:txBody>
      </p:sp>
      <p:sp>
        <p:nvSpPr>
          <p:cNvPr id="68" name="ZoneTexte 67"/>
          <p:cNvSpPr txBox="1"/>
          <p:nvPr/>
        </p:nvSpPr>
        <p:spPr>
          <a:xfrm>
            <a:off x="6512443" y="2745962"/>
            <a:ext cx="14873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err="1" smtClean="0">
                <a:solidFill>
                  <a:schemeClr val="bg1"/>
                </a:solidFill>
              </a:rPr>
              <a:t>Refresh</a:t>
            </a:r>
            <a:r>
              <a:rPr lang="fr-FR" sz="1200" dirty="0" smtClean="0">
                <a:solidFill>
                  <a:schemeClr val="bg1"/>
                </a:solidFill>
              </a:rPr>
              <a:t> pour l’affichage dans le tableau</a:t>
            </a:r>
            <a:endParaRPr lang="fr-FR" sz="1200" dirty="0">
              <a:solidFill>
                <a:schemeClr val="bg1"/>
              </a:solidFill>
            </a:endParaRPr>
          </a:p>
        </p:txBody>
      </p:sp>
      <p:sp>
        <p:nvSpPr>
          <p:cNvPr id="69" name="ZoneTexte 68"/>
          <p:cNvSpPr txBox="1"/>
          <p:nvPr/>
        </p:nvSpPr>
        <p:spPr>
          <a:xfrm>
            <a:off x="4503773" y="4061960"/>
            <a:ext cx="23967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>
                <a:solidFill>
                  <a:schemeClr val="bg1"/>
                </a:solidFill>
              </a:rPr>
              <a:t>Un message s’affichera sur le succès ou non de l’opération </a:t>
            </a:r>
            <a:endParaRPr lang="fr-FR" sz="1200" dirty="0">
              <a:solidFill>
                <a:schemeClr val="bg1"/>
              </a:solidFill>
            </a:endParaRPr>
          </a:p>
        </p:txBody>
      </p:sp>
      <p:sp>
        <p:nvSpPr>
          <p:cNvPr id="71" name="ZoneTexte 70"/>
          <p:cNvSpPr txBox="1"/>
          <p:nvPr/>
        </p:nvSpPr>
        <p:spPr>
          <a:xfrm>
            <a:off x="524055" y="2921944"/>
            <a:ext cx="14873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>
                <a:solidFill>
                  <a:schemeClr val="bg1"/>
                </a:solidFill>
              </a:rPr>
              <a:t>Authentification </a:t>
            </a:r>
            <a:endParaRPr lang="fr-FR" sz="1200" dirty="0">
              <a:solidFill>
                <a:schemeClr val="bg1"/>
              </a:solidFill>
            </a:endParaRPr>
          </a:p>
        </p:txBody>
      </p:sp>
      <p:sp>
        <p:nvSpPr>
          <p:cNvPr id="72" name="ZoneTexte 71"/>
          <p:cNvSpPr txBox="1"/>
          <p:nvPr/>
        </p:nvSpPr>
        <p:spPr>
          <a:xfrm>
            <a:off x="2265840" y="2810269"/>
            <a:ext cx="15658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bg1"/>
                </a:solidFill>
              </a:rPr>
              <a:t>Saisir l’id du patient dans </a:t>
            </a:r>
            <a:r>
              <a:rPr lang="fr-FR" sz="1200" dirty="0" err="1" smtClean="0">
                <a:solidFill>
                  <a:schemeClr val="bg1"/>
                </a:solidFill>
              </a:rPr>
              <a:t>search</a:t>
            </a:r>
            <a:r>
              <a:rPr lang="fr-FR" sz="1200" dirty="0" smtClean="0">
                <a:solidFill>
                  <a:schemeClr val="bg1"/>
                </a:solidFill>
              </a:rPr>
              <a:t> bar </a:t>
            </a:r>
            <a:endParaRPr lang="fr-FR" sz="1200" dirty="0">
              <a:solidFill>
                <a:schemeClr val="bg1"/>
              </a:solidFill>
            </a:endParaRPr>
          </a:p>
        </p:txBody>
      </p:sp>
      <p:sp>
        <p:nvSpPr>
          <p:cNvPr id="73" name="ZoneTexte 72"/>
          <p:cNvSpPr txBox="1"/>
          <p:nvPr/>
        </p:nvSpPr>
        <p:spPr>
          <a:xfrm>
            <a:off x="636032" y="1702868"/>
            <a:ext cx="22320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err="1" smtClean="0">
                <a:solidFill>
                  <a:schemeClr val="bg1"/>
                </a:solidFill>
              </a:rPr>
              <a:t>Admin</a:t>
            </a:r>
            <a:r>
              <a:rPr lang="fr-FR" sz="1200" dirty="0" smtClean="0">
                <a:solidFill>
                  <a:schemeClr val="bg1"/>
                </a:solidFill>
              </a:rPr>
              <a:t> ou manager</a:t>
            </a:r>
            <a:endParaRPr lang="fr-FR" sz="1200" dirty="0">
              <a:solidFill>
                <a:schemeClr val="bg1"/>
              </a:solidFill>
            </a:endParaRPr>
          </a:p>
        </p:txBody>
      </p:sp>
      <p:sp>
        <p:nvSpPr>
          <p:cNvPr id="74" name="Google Shape;12124;p61"/>
          <p:cNvSpPr/>
          <p:nvPr/>
        </p:nvSpPr>
        <p:spPr>
          <a:xfrm>
            <a:off x="6608623" y="2570804"/>
            <a:ext cx="1294990" cy="996653"/>
          </a:xfrm>
          <a:prstGeom prst="ellipse">
            <a:avLst/>
          </a:prstGeom>
          <a:noFill/>
          <a:ln w="9525" cap="flat" cmpd="sng">
            <a:solidFill>
              <a:srgbClr val="5F7D9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12124;p61"/>
          <p:cNvSpPr/>
          <p:nvPr/>
        </p:nvSpPr>
        <p:spPr>
          <a:xfrm>
            <a:off x="4503876" y="2615013"/>
            <a:ext cx="1294990" cy="996653"/>
          </a:xfrm>
          <a:prstGeom prst="ellipse">
            <a:avLst/>
          </a:prstGeom>
          <a:noFill/>
          <a:ln w="9525" cap="flat" cmpd="sng">
            <a:solidFill>
              <a:srgbClr val="5F7D9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12124;p61"/>
          <p:cNvSpPr/>
          <p:nvPr/>
        </p:nvSpPr>
        <p:spPr>
          <a:xfrm>
            <a:off x="2373424" y="2542777"/>
            <a:ext cx="1393758" cy="996653"/>
          </a:xfrm>
          <a:prstGeom prst="ellipse">
            <a:avLst/>
          </a:prstGeom>
          <a:noFill/>
          <a:ln w="9525" cap="flat" cmpd="sng">
            <a:solidFill>
              <a:srgbClr val="5F7D9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" name="Google Shape;13731;p65"/>
          <p:cNvGrpSpPr/>
          <p:nvPr/>
        </p:nvGrpSpPr>
        <p:grpSpPr>
          <a:xfrm>
            <a:off x="4008761" y="4127867"/>
            <a:ext cx="330007" cy="302744"/>
            <a:chOff x="6239575" y="4416275"/>
            <a:chExt cx="489625" cy="449175"/>
          </a:xfrm>
        </p:grpSpPr>
        <p:sp>
          <p:nvSpPr>
            <p:cNvPr id="38" name="Google Shape;13732;p65"/>
            <p:cNvSpPr/>
            <p:nvPr/>
          </p:nvSpPr>
          <p:spPr>
            <a:xfrm>
              <a:off x="6239575" y="4416275"/>
              <a:ext cx="489625" cy="449175"/>
            </a:xfrm>
            <a:custGeom>
              <a:avLst/>
              <a:gdLst/>
              <a:ahLst/>
              <a:cxnLst/>
              <a:rect l="l" t="t" r="r" b="b"/>
              <a:pathLst>
                <a:path w="19585" h="17967" extrusionOk="0">
                  <a:moveTo>
                    <a:pt x="9792" y="1132"/>
                  </a:moveTo>
                  <a:cubicBezTo>
                    <a:pt x="10374" y="1132"/>
                    <a:pt x="10955" y="1424"/>
                    <a:pt x="11278" y="2009"/>
                  </a:cubicBezTo>
                  <a:lnTo>
                    <a:pt x="18111" y="14313"/>
                  </a:lnTo>
                  <a:cubicBezTo>
                    <a:pt x="18404" y="14838"/>
                    <a:pt x="18395" y="15481"/>
                    <a:pt x="18087" y="15998"/>
                  </a:cubicBezTo>
                  <a:cubicBezTo>
                    <a:pt x="17786" y="16518"/>
                    <a:pt x="17232" y="16834"/>
                    <a:pt x="16634" y="16834"/>
                  </a:cubicBezTo>
                  <a:cubicBezTo>
                    <a:pt x="16631" y="16834"/>
                    <a:pt x="16628" y="16834"/>
                    <a:pt x="16625" y="16834"/>
                  </a:cubicBezTo>
                  <a:lnTo>
                    <a:pt x="2962" y="16834"/>
                  </a:lnTo>
                  <a:cubicBezTo>
                    <a:pt x="1667" y="16834"/>
                    <a:pt x="849" y="15445"/>
                    <a:pt x="1474" y="14313"/>
                  </a:cubicBezTo>
                  <a:lnTo>
                    <a:pt x="8307" y="2009"/>
                  </a:lnTo>
                  <a:cubicBezTo>
                    <a:pt x="8630" y="1424"/>
                    <a:pt x="9211" y="1132"/>
                    <a:pt x="9792" y="1132"/>
                  </a:cubicBezTo>
                  <a:close/>
                  <a:moveTo>
                    <a:pt x="9792" y="1"/>
                  </a:moveTo>
                  <a:cubicBezTo>
                    <a:pt x="8763" y="1"/>
                    <a:pt x="7815" y="559"/>
                    <a:pt x="7317" y="1462"/>
                  </a:cubicBezTo>
                  <a:lnTo>
                    <a:pt x="483" y="13766"/>
                  </a:lnTo>
                  <a:cubicBezTo>
                    <a:pt x="0" y="14642"/>
                    <a:pt x="15" y="15711"/>
                    <a:pt x="523" y="16574"/>
                  </a:cubicBezTo>
                  <a:cubicBezTo>
                    <a:pt x="1033" y="17435"/>
                    <a:pt x="1960" y="17966"/>
                    <a:pt x="2962" y="17966"/>
                  </a:cubicBezTo>
                  <a:lnTo>
                    <a:pt x="16625" y="17966"/>
                  </a:lnTo>
                  <a:cubicBezTo>
                    <a:pt x="17625" y="17966"/>
                    <a:pt x="18555" y="17435"/>
                    <a:pt x="19062" y="16574"/>
                  </a:cubicBezTo>
                  <a:cubicBezTo>
                    <a:pt x="19572" y="15711"/>
                    <a:pt x="19585" y="14642"/>
                    <a:pt x="19101" y="13766"/>
                  </a:cubicBezTo>
                  <a:lnTo>
                    <a:pt x="12271" y="1462"/>
                  </a:lnTo>
                  <a:cubicBezTo>
                    <a:pt x="11770" y="559"/>
                    <a:pt x="10822" y="1"/>
                    <a:pt x="9792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9" name="Google Shape;13733;p65"/>
            <p:cNvSpPr/>
            <p:nvPr/>
          </p:nvSpPr>
          <p:spPr>
            <a:xfrm>
              <a:off x="6438550" y="4723875"/>
              <a:ext cx="88350" cy="84950"/>
            </a:xfrm>
            <a:custGeom>
              <a:avLst/>
              <a:gdLst/>
              <a:ahLst/>
              <a:cxnLst/>
              <a:rect l="l" t="t" r="r" b="b"/>
              <a:pathLst>
                <a:path w="3534" h="3398" extrusionOk="0">
                  <a:moveTo>
                    <a:pt x="1830" y="1132"/>
                  </a:moveTo>
                  <a:cubicBezTo>
                    <a:pt x="2122" y="1132"/>
                    <a:pt x="2401" y="1358"/>
                    <a:pt x="2401" y="1701"/>
                  </a:cubicBezTo>
                  <a:cubicBezTo>
                    <a:pt x="2401" y="2012"/>
                    <a:pt x="2147" y="2266"/>
                    <a:pt x="1833" y="2266"/>
                  </a:cubicBezTo>
                  <a:cubicBezTo>
                    <a:pt x="1329" y="2266"/>
                    <a:pt x="1076" y="1656"/>
                    <a:pt x="1432" y="1299"/>
                  </a:cubicBezTo>
                  <a:cubicBezTo>
                    <a:pt x="1548" y="1184"/>
                    <a:pt x="1691" y="1132"/>
                    <a:pt x="1830" y="1132"/>
                  </a:cubicBezTo>
                  <a:close/>
                  <a:moveTo>
                    <a:pt x="1833" y="1"/>
                  </a:moveTo>
                  <a:cubicBezTo>
                    <a:pt x="1145" y="1"/>
                    <a:pt x="526" y="415"/>
                    <a:pt x="263" y="1049"/>
                  </a:cubicBezTo>
                  <a:cubicBezTo>
                    <a:pt x="1" y="1683"/>
                    <a:pt x="146" y="2414"/>
                    <a:pt x="632" y="2900"/>
                  </a:cubicBezTo>
                  <a:cubicBezTo>
                    <a:pt x="957" y="3225"/>
                    <a:pt x="1391" y="3397"/>
                    <a:pt x="1833" y="3397"/>
                  </a:cubicBezTo>
                  <a:cubicBezTo>
                    <a:pt x="2052" y="3397"/>
                    <a:pt x="2273" y="3355"/>
                    <a:pt x="2483" y="3268"/>
                  </a:cubicBezTo>
                  <a:cubicBezTo>
                    <a:pt x="3117" y="3005"/>
                    <a:pt x="3533" y="2386"/>
                    <a:pt x="3533" y="1701"/>
                  </a:cubicBezTo>
                  <a:cubicBezTo>
                    <a:pt x="3530" y="762"/>
                    <a:pt x="2772" y="1"/>
                    <a:pt x="1833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0" name="Google Shape;13734;p65"/>
            <p:cNvSpPr/>
            <p:nvPr/>
          </p:nvSpPr>
          <p:spPr>
            <a:xfrm>
              <a:off x="6441950" y="4497425"/>
              <a:ext cx="84950" cy="198250"/>
            </a:xfrm>
            <a:custGeom>
              <a:avLst/>
              <a:gdLst/>
              <a:ahLst/>
              <a:cxnLst/>
              <a:rect l="l" t="t" r="r" b="b"/>
              <a:pathLst>
                <a:path w="3398" h="7930" extrusionOk="0">
                  <a:moveTo>
                    <a:pt x="1697" y="1133"/>
                  </a:moveTo>
                  <a:cubicBezTo>
                    <a:pt x="2011" y="1133"/>
                    <a:pt x="2265" y="1387"/>
                    <a:pt x="2265" y="1701"/>
                  </a:cubicBezTo>
                  <a:lnTo>
                    <a:pt x="2265" y="6230"/>
                  </a:lnTo>
                  <a:cubicBezTo>
                    <a:pt x="2265" y="6544"/>
                    <a:pt x="2011" y="6797"/>
                    <a:pt x="1697" y="6797"/>
                  </a:cubicBezTo>
                  <a:cubicBezTo>
                    <a:pt x="1383" y="6797"/>
                    <a:pt x="1133" y="6544"/>
                    <a:pt x="1133" y="6230"/>
                  </a:cubicBezTo>
                  <a:lnTo>
                    <a:pt x="1133" y="1701"/>
                  </a:lnTo>
                  <a:cubicBezTo>
                    <a:pt x="1133" y="1387"/>
                    <a:pt x="1383" y="1133"/>
                    <a:pt x="1697" y="1133"/>
                  </a:cubicBezTo>
                  <a:close/>
                  <a:moveTo>
                    <a:pt x="1697" y="1"/>
                  </a:moveTo>
                  <a:cubicBezTo>
                    <a:pt x="758" y="1"/>
                    <a:pt x="1" y="762"/>
                    <a:pt x="1" y="1701"/>
                  </a:cubicBezTo>
                  <a:lnTo>
                    <a:pt x="1" y="6233"/>
                  </a:lnTo>
                  <a:cubicBezTo>
                    <a:pt x="1" y="7169"/>
                    <a:pt x="758" y="7930"/>
                    <a:pt x="1697" y="7930"/>
                  </a:cubicBezTo>
                  <a:cubicBezTo>
                    <a:pt x="2636" y="7930"/>
                    <a:pt x="3397" y="7169"/>
                    <a:pt x="3397" y="6233"/>
                  </a:cubicBezTo>
                  <a:lnTo>
                    <a:pt x="3397" y="1701"/>
                  </a:lnTo>
                  <a:cubicBezTo>
                    <a:pt x="3397" y="762"/>
                    <a:pt x="2636" y="1"/>
                    <a:pt x="1697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41" name="Google Shape;13731;p65"/>
          <p:cNvGrpSpPr/>
          <p:nvPr/>
        </p:nvGrpSpPr>
        <p:grpSpPr>
          <a:xfrm>
            <a:off x="229154" y="1689995"/>
            <a:ext cx="330007" cy="302744"/>
            <a:chOff x="6239575" y="4416275"/>
            <a:chExt cx="489625" cy="449175"/>
          </a:xfrm>
        </p:grpSpPr>
        <p:sp>
          <p:nvSpPr>
            <p:cNvPr id="42" name="Google Shape;13732;p65"/>
            <p:cNvSpPr/>
            <p:nvPr/>
          </p:nvSpPr>
          <p:spPr>
            <a:xfrm>
              <a:off x="6239575" y="4416275"/>
              <a:ext cx="489625" cy="449175"/>
            </a:xfrm>
            <a:custGeom>
              <a:avLst/>
              <a:gdLst/>
              <a:ahLst/>
              <a:cxnLst/>
              <a:rect l="l" t="t" r="r" b="b"/>
              <a:pathLst>
                <a:path w="19585" h="17967" extrusionOk="0">
                  <a:moveTo>
                    <a:pt x="9792" y="1132"/>
                  </a:moveTo>
                  <a:cubicBezTo>
                    <a:pt x="10374" y="1132"/>
                    <a:pt x="10955" y="1424"/>
                    <a:pt x="11278" y="2009"/>
                  </a:cubicBezTo>
                  <a:lnTo>
                    <a:pt x="18111" y="14313"/>
                  </a:lnTo>
                  <a:cubicBezTo>
                    <a:pt x="18404" y="14838"/>
                    <a:pt x="18395" y="15481"/>
                    <a:pt x="18087" y="15998"/>
                  </a:cubicBezTo>
                  <a:cubicBezTo>
                    <a:pt x="17786" y="16518"/>
                    <a:pt x="17232" y="16834"/>
                    <a:pt x="16634" y="16834"/>
                  </a:cubicBezTo>
                  <a:cubicBezTo>
                    <a:pt x="16631" y="16834"/>
                    <a:pt x="16628" y="16834"/>
                    <a:pt x="16625" y="16834"/>
                  </a:cubicBezTo>
                  <a:lnTo>
                    <a:pt x="2962" y="16834"/>
                  </a:lnTo>
                  <a:cubicBezTo>
                    <a:pt x="1667" y="16834"/>
                    <a:pt x="849" y="15445"/>
                    <a:pt x="1474" y="14313"/>
                  </a:cubicBezTo>
                  <a:lnTo>
                    <a:pt x="8307" y="2009"/>
                  </a:lnTo>
                  <a:cubicBezTo>
                    <a:pt x="8630" y="1424"/>
                    <a:pt x="9211" y="1132"/>
                    <a:pt x="9792" y="1132"/>
                  </a:cubicBezTo>
                  <a:close/>
                  <a:moveTo>
                    <a:pt x="9792" y="1"/>
                  </a:moveTo>
                  <a:cubicBezTo>
                    <a:pt x="8763" y="1"/>
                    <a:pt x="7815" y="559"/>
                    <a:pt x="7317" y="1462"/>
                  </a:cubicBezTo>
                  <a:lnTo>
                    <a:pt x="483" y="13766"/>
                  </a:lnTo>
                  <a:cubicBezTo>
                    <a:pt x="0" y="14642"/>
                    <a:pt x="15" y="15711"/>
                    <a:pt x="523" y="16574"/>
                  </a:cubicBezTo>
                  <a:cubicBezTo>
                    <a:pt x="1033" y="17435"/>
                    <a:pt x="1960" y="17966"/>
                    <a:pt x="2962" y="17966"/>
                  </a:cubicBezTo>
                  <a:lnTo>
                    <a:pt x="16625" y="17966"/>
                  </a:lnTo>
                  <a:cubicBezTo>
                    <a:pt x="17625" y="17966"/>
                    <a:pt x="18555" y="17435"/>
                    <a:pt x="19062" y="16574"/>
                  </a:cubicBezTo>
                  <a:cubicBezTo>
                    <a:pt x="19572" y="15711"/>
                    <a:pt x="19585" y="14642"/>
                    <a:pt x="19101" y="13766"/>
                  </a:cubicBezTo>
                  <a:lnTo>
                    <a:pt x="12271" y="1462"/>
                  </a:lnTo>
                  <a:cubicBezTo>
                    <a:pt x="11770" y="559"/>
                    <a:pt x="10822" y="1"/>
                    <a:pt x="9792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3" name="Google Shape;13733;p65"/>
            <p:cNvSpPr/>
            <p:nvPr/>
          </p:nvSpPr>
          <p:spPr>
            <a:xfrm>
              <a:off x="6438550" y="4723875"/>
              <a:ext cx="88350" cy="84950"/>
            </a:xfrm>
            <a:custGeom>
              <a:avLst/>
              <a:gdLst/>
              <a:ahLst/>
              <a:cxnLst/>
              <a:rect l="l" t="t" r="r" b="b"/>
              <a:pathLst>
                <a:path w="3534" h="3398" extrusionOk="0">
                  <a:moveTo>
                    <a:pt x="1830" y="1132"/>
                  </a:moveTo>
                  <a:cubicBezTo>
                    <a:pt x="2122" y="1132"/>
                    <a:pt x="2401" y="1358"/>
                    <a:pt x="2401" y="1701"/>
                  </a:cubicBezTo>
                  <a:cubicBezTo>
                    <a:pt x="2401" y="2012"/>
                    <a:pt x="2147" y="2266"/>
                    <a:pt x="1833" y="2266"/>
                  </a:cubicBezTo>
                  <a:cubicBezTo>
                    <a:pt x="1329" y="2266"/>
                    <a:pt x="1076" y="1656"/>
                    <a:pt x="1432" y="1299"/>
                  </a:cubicBezTo>
                  <a:cubicBezTo>
                    <a:pt x="1548" y="1184"/>
                    <a:pt x="1691" y="1132"/>
                    <a:pt x="1830" y="1132"/>
                  </a:cubicBezTo>
                  <a:close/>
                  <a:moveTo>
                    <a:pt x="1833" y="1"/>
                  </a:moveTo>
                  <a:cubicBezTo>
                    <a:pt x="1145" y="1"/>
                    <a:pt x="526" y="415"/>
                    <a:pt x="263" y="1049"/>
                  </a:cubicBezTo>
                  <a:cubicBezTo>
                    <a:pt x="1" y="1683"/>
                    <a:pt x="146" y="2414"/>
                    <a:pt x="632" y="2900"/>
                  </a:cubicBezTo>
                  <a:cubicBezTo>
                    <a:pt x="957" y="3225"/>
                    <a:pt x="1391" y="3397"/>
                    <a:pt x="1833" y="3397"/>
                  </a:cubicBezTo>
                  <a:cubicBezTo>
                    <a:pt x="2052" y="3397"/>
                    <a:pt x="2273" y="3355"/>
                    <a:pt x="2483" y="3268"/>
                  </a:cubicBezTo>
                  <a:cubicBezTo>
                    <a:pt x="3117" y="3005"/>
                    <a:pt x="3533" y="2386"/>
                    <a:pt x="3533" y="1701"/>
                  </a:cubicBezTo>
                  <a:cubicBezTo>
                    <a:pt x="3530" y="762"/>
                    <a:pt x="2772" y="1"/>
                    <a:pt x="1833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4" name="Google Shape;13734;p65"/>
            <p:cNvSpPr/>
            <p:nvPr/>
          </p:nvSpPr>
          <p:spPr>
            <a:xfrm>
              <a:off x="6441950" y="4497425"/>
              <a:ext cx="84950" cy="198250"/>
            </a:xfrm>
            <a:custGeom>
              <a:avLst/>
              <a:gdLst/>
              <a:ahLst/>
              <a:cxnLst/>
              <a:rect l="l" t="t" r="r" b="b"/>
              <a:pathLst>
                <a:path w="3398" h="7930" extrusionOk="0">
                  <a:moveTo>
                    <a:pt x="1697" y="1133"/>
                  </a:moveTo>
                  <a:cubicBezTo>
                    <a:pt x="2011" y="1133"/>
                    <a:pt x="2265" y="1387"/>
                    <a:pt x="2265" y="1701"/>
                  </a:cubicBezTo>
                  <a:lnTo>
                    <a:pt x="2265" y="6230"/>
                  </a:lnTo>
                  <a:cubicBezTo>
                    <a:pt x="2265" y="6544"/>
                    <a:pt x="2011" y="6797"/>
                    <a:pt x="1697" y="6797"/>
                  </a:cubicBezTo>
                  <a:cubicBezTo>
                    <a:pt x="1383" y="6797"/>
                    <a:pt x="1133" y="6544"/>
                    <a:pt x="1133" y="6230"/>
                  </a:cubicBezTo>
                  <a:lnTo>
                    <a:pt x="1133" y="1701"/>
                  </a:lnTo>
                  <a:cubicBezTo>
                    <a:pt x="1133" y="1387"/>
                    <a:pt x="1383" y="1133"/>
                    <a:pt x="1697" y="1133"/>
                  </a:cubicBezTo>
                  <a:close/>
                  <a:moveTo>
                    <a:pt x="1697" y="1"/>
                  </a:moveTo>
                  <a:cubicBezTo>
                    <a:pt x="758" y="1"/>
                    <a:pt x="1" y="762"/>
                    <a:pt x="1" y="1701"/>
                  </a:cubicBezTo>
                  <a:lnTo>
                    <a:pt x="1" y="6233"/>
                  </a:lnTo>
                  <a:cubicBezTo>
                    <a:pt x="1" y="7169"/>
                    <a:pt x="758" y="7930"/>
                    <a:pt x="1697" y="7930"/>
                  </a:cubicBezTo>
                  <a:cubicBezTo>
                    <a:pt x="2636" y="7930"/>
                    <a:pt x="3397" y="7169"/>
                    <a:pt x="3397" y="6233"/>
                  </a:cubicBezTo>
                  <a:lnTo>
                    <a:pt x="3397" y="1701"/>
                  </a:lnTo>
                  <a:cubicBezTo>
                    <a:pt x="3397" y="762"/>
                    <a:pt x="2636" y="1"/>
                    <a:pt x="1697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0" name="Google Shape;14961;p69"/>
          <p:cNvGrpSpPr/>
          <p:nvPr/>
        </p:nvGrpSpPr>
        <p:grpSpPr>
          <a:xfrm>
            <a:off x="6993487" y="2114208"/>
            <a:ext cx="525261" cy="383712"/>
            <a:chOff x="-47527350" y="2747625"/>
            <a:chExt cx="300100" cy="228425"/>
          </a:xfrm>
        </p:grpSpPr>
        <p:sp>
          <p:nvSpPr>
            <p:cNvPr id="51" name="Google Shape;14962;p69"/>
            <p:cNvSpPr/>
            <p:nvPr/>
          </p:nvSpPr>
          <p:spPr>
            <a:xfrm>
              <a:off x="-47475350" y="2782275"/>
              <a:ext cx="124450" cy="124475"/>
            </a:xfrm>
            <a:custGeom>
              <a:avLst/>
              <a:gdLst/>
              <a:ahLst/>
              <a:cxnLst/>
              <a:rect l="l" t="t" r="r" b="b"/>
              <a:pathLst>
                <a:path w="4978" h="4979" extrusionOk="0">
                  <a:moveTo>
                    <a:pt x="2804" y="2080"/>
                  </a:moveTo>
                  <a:cubicBezTo>
                    <a:pt x="2678" y="2395"/>
                    <a:pt x="2457" y="2647"/>
                    <a:pt x="2174" y="2710"/>
                  </a:cubicBezTo>
                  <a:lnTo>
                    <a:pt x="2174" y="2080"/>
                  </a:lnTo>
                  <a:close/>
                  <a:moveTo>
                    <a:pt x="1827" y="725"/>
                  </a:moveTo>
                  <a:cubicBezTo>
                    <a:pt x="2300" y="725"/>
                    <a:pt x="2678" y="977"/>
                    <a:pt x="2804" y="1418"/>
                  </a:cubicBezTo>
                  <a:lnTo>
                    <a:pt x="1827" y="1418"/>
                  </a:lnTo>
                  <a:cubicBezTo>
                    <a:pt x="1607" y="1418"/>
                    <a:pt x="1481" y="1576"/>
                    <a:pt x="1481" y="1765"/>
                  </a:cubicBezTo>
                  <a:lnTo>
                    <a:pt x="1481" y="2773"/>
                  </a:lnTo>
                  <a:cubicBezTo>
                    <a:pt x="1071" y="2615"/>
                    <a:pt x="756" y="2206"/>
                    <a:pt x="756" y="1765"/>
                  </a:cubicBezTo>
                  <a:cubicBezTo>
                    <a:pt x="756" y="1197"/>
                    <a:pt x="1229" y="725"/>
                    <a:pt x="1827" y="725"/>
                  </a:cubicBezTo>
                  <a:close/>
                  <a:moveTo>
                    <a:pt x="4253" y="2080"/>
                  </a:moveTo>
                  <a:lnTo>
                    <a:pt x="4253" y="4222"/>
                  </a:lnTo>
                  <a:lnTo>
                    <a:pt x="2142" y="4222"/>
                  </a:lnTo>
                  <a:lnTo>
                    <a:pt x="2142" y="3466"/>
                  </a:lnTo>
                  <a:cubicBezTo>
                    <a:pt x="2804" y="3308"/>
                    <a:pt x="3371" y="2804"/>
                    <a:pt x="3529" y="2080"/>
                  </a:cubicBezTo>
                  <a:close/>
                  <a:moveTo>
                    <a:pt x="1764" y="0"/>
                  </a:moveTo>
                  <a:cubicBezTo>
                    <a:pt x="788" y="0"/>
                    <a:pt x="0" y="788"/>
                    <a:pt x="0" y="1765"/>
                  </a:cubicBezTo>
                  <a:cubicBezTo>
                    <a:pt x="0" y="2647"/>
                    <a:pt x="599" y="3340"/>
                    <a:pt x="1418" y="3497"/>
                  </a:cubicBezTo>
                  <a:lnTo>
                    <a:pt x="1418" y="4600"/>
                  </a:lnTo>
                  <a:cubicBezTo>
                    <a:pt x="1418" y="4821"/>
                    <a:pt x="1575" y="4978"/>
                    <a:pt x="1764" y="4978"/>
                  </a:cubicBezTo>
                  <a:lnTo>
                    <a:pt x="4568" y="4978"/>
                  </a:lnTo>
                  <a:cubicBezTo>
                    <a:pt x="4757" y="4978"/>
                    <a:pt x="4915" y="4821"/>
                    <a:pt x="4915" y="4600"/>
                  </a:cubicBezTo>
                  <a:lnTo>
                    <a:pt x="4915" y="1828"/>
                  </a:lnTo>
                  <a:cubicBezTo>
                    <a:pt x="4978" y="1576"/>
                    <a:pt x="4820" y="1418"/>
                    <a:pt x="4600" y="1418"/>
                  </a:cubicBezTo>
                  <a:lnTo>
                    <a:pt x="3497" y="1418"/>
                  </a:lnTo>
                  <a:cubicBezTo>
                    <a:pt x="3340" y="630"/>
                    <a:pt x="2646" y="0"/>
                    <a:pt x="176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4963;p69"/>
            <p:cNvSpPr/>
            <p:nvPr/>
          </p:nvSpPr>
          <p:spPr>
            <a:xfrm>
              <a:off x="-47333600" y="2782275"/>
              <a:ext cx="53600" cy="18125"/>
            </a:xfrm>
            <a:custGeom>
              <a:avLst/>
              <a:gdLst/>
              <a:ahLst/>
              <a:cxnLst/>
              <a:rect l="l" t="t" r="r" b="b"/>
              <a:pathLst>
                <a:path w="2144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1797" y="725"/>
                  </a:lnTo>
                  <a:cubicBezTo>
                    <a:pt x="1986" y="725"/>
                    <a:pt x="2143" y="567"/>
                    <a:pt x="2143" y="347"/>
                  </a:cubicBezTo>
                  <a:cubicBezTo>
                    <a:pt x="2143" y="158"/>
                    <a:pt x="1986" y="0"/>
                    <a:pt x="179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4964;p69"/>
            <p:cNvSpPr/>
            <p:nvPr/>
          </p:nvSpPr>
          <p:spPr>
            <a:xfrm>
              <a:off x="-47333600" y="2817725"/>
              <a:ext cx="53600" cy="18125"/>
            </a:xfrm>
            <a:custGeom>
              <a:avLst/>
              <a:gdLst/>
              <a:ahLst/>
              <a:cxnLst/>
              <a:rect l="l" t="t" r="r" b="b"/>
              <a:pathLst>
                <a:path w="2144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1797" y="725"/>
                  </a:lnTo>
                  <a:cubicBezTo>
                    <a:pt x="1986" y="725"/>
                    <a:pt x="2143" y="567"/>
                    <a:pt x="2143" y="347"/>
                  </a:cubicBezTo>
                  <a:cubicBezTo>
                    <a:pt x="2143" y="158"/>
                    <a:pt x="1986" y="0"/>
                    <a:pt x="179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4965;p69"/>
            <p:cNvSpPr/>
            <p:nvPr/>
          </p:nvSpPr>
          <p:spPr>
            <a:xfrm>
              <a:off x="-47333600" y="2852375"/>
              <a:ext cx="53600" cy="17350"/>
            </a:xfrm>
            <a:custGeom>
              <a:avLst/>
              <a:gdLst/>
              <a:ahLst/>
              <a:cxnLst/>
              <a:rect l="l" t="t" r="r" b="b"/>
              <a:pathLst>
                <a:path w="2144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lnTo>
                    <a:pt x="1797" y="693"/>
                  </a:lnTo>
                  <a:cubicBezTo>
                    <a:pt x="1986" y="693"/>
                    <a:pt x="2143" y="536"/>
                    <a:pt x="2143" y="347"/>
                  </a:cubicBezTo>
                  <a:cubicBezTo>
                    <a:pt x="2143" y="158"/>
                    <a:pt x="1986" y="0"/>
                    <a:pt x="179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4966;p69"/>
            <p:cNvSpPr/>
            <p:nvPr/>
          </p:nvSpPr>
          <p:spPr>
            <a:xfrm>
              <a:off x="-47333600" y="2887800"/>
              <a:ext cx="53600" cy="17375"/>
            </a:xfrm>
            <a:custGeom>
              <a:avLst/>
              <a:gdLst/>
              <a:ahLst/>
              <a:cxnLst/>
              <a:rect l="l" t="t" r="r" b="b"/>
              <a:pathLst>
                <a:path w="2144" h="695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7"/>
                    <a:pt x="158" y="694"/>
                    <a:pt x="347" y="694"/>
                  </a:cubicBezTo>
                  <a:lnTo>
                    <a:pt x="1797" y="694"/>
                  </a:lnTo>
                  <a:cubicBezTo>
                    <a:pt x="1986" y="694"/>
                    <a:pt x="2143" y="537"/>
                    <a:pt x="2143" y="347"/>
                  </a:cubicBezTo>
                  <a:cubicBezTo>
                    <a:pt x="2143" y="158"/>
                    <a:pt x="1986" y="1"/>
                    <a:pt x="1797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4967;p69"/>
            <p:cNvSpPr/>
            <p:nvPr/>
          </p:nvSpPr>
          <p:spPr>
            <a:xfrm>
              <a:off x="-47527350" y="2747625"/>
              <a:ext cx="300100" cy="228425"/>
            </a:xfrm>
            <a:custGeom>
              <a:avLst/>
              <a:gdLst/>
              <a:ahLst/>
              <a:cxnLst/>
              <a:rect l="l" t="t" r="r" b="b"/>
              <a:pathLst>
                <a:path w="12004" h="9137" extrusionOk="0">
                  <a:moveTo>
                    <a:pt x="10586" y="693"/>
                  </a:moveTo>
                  <a:lnTo>
                    <a:pt x="10586" y="7026"/>
                  </a:lnTo>
                  <a:lnTo>
                    <a:pt x="1418" y="7026"/>
                  </a:lnTo>
                  <a:lnTo>
                    <a:pt x="1418" y="693"/>
                  </a:lnTo>
                  <a:close/>
                  <a:moveTo>
                    <a:pt x="11311" y="7687"/>
                  </a:moveTo>
                  <a:lnTo>
                    <a:pt x="11311" y="8412"/>
                  </a:lnTo>
                  <a:lnTo>
                    <a:pt x="725" y="8412"/>
                  </a:lnTo>
                  <a:lnTo>
                    <a:pt x="725" y="7687"/>
                  </a:lnTo>
                  <a:close/>
                  <a:moveTo>
                    <a:pt x="1072" y="0"/>
                  </a:moveTo>
                  <a:cubicBezTo>
                    <a:pt x="883" y="0"/>
                    <a:pt x="725" y="158"/>
                    <a:pt x="725" y="378"/>
                  </a:cubicBezTo>
                  <a:lnTo>
                    <a:pt x="725" y="7026"/>
                  </a:lnTo>
                  <a:lnTo>
                    <a:pt x="347" y="7026"/>
                  </a:lnTo>
                  <a:cubicBezTo>
                    <a:pt x="158" y="7026"/>
                    <a:pt x="1" y="7183"/>
                    <a:pt x="1" y="7372"/>
                  </a:cubicBezTo>
                  <a:lnTo>
                    <a:pt x="1" y="8790"/>
                  </a:lnTo>
                  <a:cubicBezTo>
                    <a:pt x="1" y="8979"/>
                    <a:pt x="158" y="9136"/>
                    <a:pt x="347" y="9136"/>
                  </a:cubicBezTo>
                  <a:lnTo>
                    <a:pt x="11658" y="9136"/>
                  </a:lnTo>
                  <a:cubicBezTo>
                    <a:pt x="11847" y="9136"/>
                    <a:pt x="12004" y="8979"/>
                    <a:pt x="12004" y="8790"/>
                  </a:cubicBezTo>
                  <a:lnTo>
                    <a:pt x="12004" y="7372"/>
                  </a:lnTo>
                  <a:cubicBezTo>
                    <a:pt x="12004" y="7183"/>
                    <a:pt x="11847" y="7026"/>
                    <a:pt x="11658" y="7026"/>
                  </a:cubicBezTo>
                  <a:lnTo>
                    <a:pt x="11311" y="7026"/>
                  </a:lnTo>
                  <a:lnTo>
                    <a:pt x="11311" y="378"/>
                  </a:lnTo>
                  <a:cubicBezTo>
                    <a:pt x="11311" y="158"/>
                    <a:pt x="11153" y="0"/>
                    <a:pt x="1096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600480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2" name="Google Shape;1502;p42"/>
          <p:cNvSpPr txBox="1">
            <a:spLocks noGrp="1"/>
          </p:cNvSpPr>
          <p:nvPr>
            <p:ph type="title"/>
          </p:nvPr>
        </p:nvSpPr>
        <p:spPr>
          <a:xfrm>
            <a:off x="1377300" y="540000"/>
            <a:ext cx="70467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/>
              <a:t>Ajouter une vente</a:t>
            </a:r>
            <a:endParaRPr dirty="0"/>
          </a:p>
        </p:txBody>
      </p:sp>
      <p:grpSp>
        <p:nvGrpSpPr>
          <p:cNvPr id="1582" name="Google Shape;1582;p42"/>
          <p:cNvGrpSpPr/>
          <p:nvPr/>
        </p:nvGrpSpPr>
        <p:grpSpPr>
          <a:xfrm>
            <a:off x="839933" y="636728"/>
            <a:ext cx="395073" cy="379510"/>
            <a:chOff x="6235275" y="2141225"/>
            <a:chExt cx="319225" cy="306650"/>
          </a:xfrm>
        </p:grpSpPr>
        <p:sp>
          <p:nvSpPr>
            <p:cNvPr id="1583" name="Google Shape;1583;p42"/>
            <p:cNvSpPr/>
            <p:nvPr/>
          </p:nvSpPr>
          <p:spPr>
            <a:xfrm>
              <a:off x="6269125" y="2175075"/>
              <a:ext cx="33900" cy="34350"/>
            </a:xfrm>
            <a:custGeom>
              <a:avLst/>
              <a:gdLst/>
              <a:ahLst/>
              <a:cxnLst/>
              <a:rect l="l" t="t" r="r" b="b"/>
              <a:pathLst>
                <a:path w="1356" h="1374" extrusionOk="0">
                  <a:moveTo>
                    <a:pt x="1" y="0"/>
                  </a:moveTo>
                  <a:lnTo>
                    <a:pt x="1" y="1373"/>
                  </a:lnTo>
                  <a:lnTo>
                    <a:pt x="1355" y="1373"/>
                  </a:lnTo>
                  <a:lnTo>
                    <a:pt x="1355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584;p42"/>
            <p:cNvSpPr/>
            <p:nvPr/>
          </p:nvSpPr>
          <p:spPr>
            <a:xfrm>
              <a:off x="6235275" y="2209400"/>
              <a:ext cx="33875" cy="101575"/>
            </a:xfrm>
            <a:custGeom>
              <a:avLst/>
              <a:gdLst/>
              <a:ahLst/>
              <a:cxnLst/>
              <a:rect l="l" t="t" r="r" b="b"/>
              <a:pathLst>
                <a:path w="1355" h="4063" extrusionOk="0">
                  <a:moveTo>
                    <a:pt x="1" y="0"/>
                  </a:moveTo>
                  <a:lnTo>
                    <a:pt x="1" y="1354"/>
                  </a:lnTo>
                  <a:lnTo>
                    <a:pt x="1" y="2708"/>
                  </a:lnTo>
                  <a:lnTo>
                    <a:pt x="1" y="4063"/>
                  </a:lnTo>
                  <a:lnTo>
                    <a:pt x="1355" y="4063"/>
                  </a:lnTo>
                  <a:lnTo>
                    <a:pt x="1355" y="2708"/>
                  </a:lnTo>
                  <a:lnTo>
                    <a:pt x="1355" y="1354"/>
                  </a:lnTo>
                  <a:lnTo>
                    <a:pt x="1355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42"/>
            <p:cNvSpPr/>
            <p:nvPr/>
          </p:nvSpPr>
          <p:spPr>
            <a:xfrm>
              <a:off x="6520625" y="2209400"/>
              <a:ext cx="33875" cy="101575"/>
            </a:xfrm>
            <a:custGeom>
              <a:avLst/>
              <a:gdLst/>
              <a:ahLst/>
              <a:cxnLst/>
              <a:rect l="l" t="t" r="r" b="b"/>
              <a:pathLst>
                <a:path w="1355" h="4063" extrusionOk="0">
                  <a:moveTo>
                    <a:pt x="1" y="0"/>
                  </a:moveTo>
                  <a:lnTo>
                    <a:pt x="1" y="1354"/>
                  </a:lnTo>
                  <a:lnTo>
                    <a:pt x="1" y="2708"/>
                  </a:lnTo>
                  <a:lnTo>
                    <a:pt x="1" y="4063"/>
                  </a:lnTo>
                  <a:lnTo>
                    <a:pt x="1355" y="4063"/>
                  </a:lnTo>
                  <a:lnTo>
                    <a:pt x="1355" y="2708"/>
                  </a:lnTo>
                  <a:lnTo>
                    <a:pt x="1355" y="1354"/>
                  </a:lnTo>
                  <a:lnTo>
                    <a:pt x="1355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42"/>
            <p:cNvSpPr/>
            <p:nvPr/>
          </p:nvSpPr>
          <p:spPr>
            <a:xfrm>
              <a:off x="6303000" y="2141225"/>
              <a:ext cx="183325" cy="33875"/>
            </a:xfrm>
            <a:custGeom>
              <a:avLst/>
              <a:gdLst/>
              <a:ahLst/>
              <a:cxnLst/>
              <a:rect l="l" t="t" r="r" b="b"/>
              <a:pathLst>
                <a:path w="7333" h="1355" extrusionOk="0">
                  <a:moveTo>
                    <a:pt x="0" y="0"/>
                  </a:moveTo>
                  <a:lnTo>
                    <a:pt x="0" y="986"/>
                  </a:lnTo>
                  <a:lnTo>
                    <a:pt x="0" y="1354"/>
                  </a:lnTo>
                  <a:lnTo>
                    <a:pt x="7333" y="1354"/>
                  </a:lnTo>
                  <a:lnTo>
                    <a:pt x="7333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587;p42"/>
            <p:cNvSpPr/>
            <p:nvPr/>
          </p:nvSpPr>
          <p:spPr>
            <a:xfrm>
              <a:off x="6486300" y="2310950"/>
              <a:ext cx="34350" cy="33875"/>
            </a:xfrm>
            <a:custGeom>
              <a:avLst/>
              <a:gdLst/>
              <a:ahLst/>
              <a:cxnLst/>
              <a:rect l="l" t="t" r="r" b="b"/>
              <a:pathLst>
                <a:path w="1374" h="1355" extrusionOk="0">
                  <a:moveTo>
                    <a:pt x="1" y="1"/>
                  </a:moveTo>
                  <a:lnTo>
                    <a:pt x="1" y="1355"/>
                  </a:lnTo>
                  <a:lnTo>
                    <a:pt x="1374" y="1355"/>
                  </a:lnTo>
                  <a:lnTo>
                    <a:pt x="1374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42"/>
            <p:cNvSpPr/>
            <p:nvPr/>
          </p:nvSpPr>
          <p:spPr>
            <a:xfrm>
              <a:off x="6303000" y="2344800"/>
              <a:ext cx="183325" cy="103075"/>
            </a:xfrm>
            <a:custGeom>
              <a:avLst/>
              <a:gdLst/>
              <a:ahLst/>
              <a:cxnLst/>
              <a:rect l="l" t="t" r="r" b="b"/>
              <a:pathLst>
                <a:path w="7333" h="4123" extrusionOk="0">
                  <a:moveTo>
                    <a:pt x="0" y="1"/>
                  </a:moveTo>
                  <a:lnTo>
                    <a:pt x="0" y="988"/>
                  </a:lnTo>
                  <a:lnTo>
                    <a:pt x="0" y="1375"/>
                  </a:lnTo>
                  <a:lnTo>
                    <a:pt x="2051" y="1375"/>
                  </a:lnTo>
                  <a:lnTo>
                    <a:pt x="2051" y="2284"/>
                  </a:lnTo>
                  <a:lnTo>
                    <a:pt x="2961" y="2284"/>
                  </a:lnTo>
                  <a:lnTo>
                    <a:pt x="2961" y="3194"/>
                  </a:lnTo>
                  <a:lnTo>
                    <a:pt x="3425" y="3194"/>
                  </a:lnTo>
                  <a:lnTo>
                    <a:pt x="3425" y="4122"/>
                  </a:lnTo>
                  <a:lnTo>
                    <a:pt x="4354" y="4122"/>
                  </a:lnTo>
                  <a:lnTo>
                    <a:pt x="4354" y="3194"/>
                  </a:lnTo>
                  <a:lnTo>
                    <a:pt x="4798" y="3194"/>
                  </a:lnTo>
                  <a:lnTo>
                    <a:pt x="4798" y="2284"/>
                  </a:lnTo>
                  <a:lnTo>
                    <a:pt x="5669" y="2284"/>
                  </a:lnTo>
                  <a:lnTo>
                    <a:pt x="5669" y="1375"/>
                  </a:lnTo>
                  <a:lnTo>
                    <a:pt x="7333" y="1375"/>
                  </a:lnTo>
                  <a:lnTo>
                    <a:pt x="7333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42"/>
            <p:cNvSpPr/>
            <p:nvPr/>
          </p:nvSpPr>
          <p:spPr>
            <a:xfrm>
              <a:off x="6269125" y="2310950"/>
              <a:ext cx="33900" cy="33875"/>
            </a:xfrm>
            <a:custGeom>
              <a:avLst/>
              <a:gdLst/>
              <a:ahLst/>
              <a:cxnLst/>
              <a:rect l="l" t="t" r="r" b="b"/>
              <a:pathLst>
                <a:path w="1356" h="1355" extrusionOk="0">
                  <a:moveTo>
                    <a:pt x="1" y="1"/>
                  </a:moveTo>
                  <a:lnTo>
                    <a:pt x="1" y="1355"/>
                  </a:lnTo>
                  <a:lnTo>
                    <a:pt x="1355" y="1355"/>
                  </a:lnTo>
                  <a:lnTo>
                    <a:pt x="1355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42"/>
            <p:cNvSpPr/>
            <p:nvPr/>
          </p:nvSpPr>
          <p:spPr>
            <a:xfrm>
              <a:off x="6486300" y="2175075"/>
              <a:ext cx="34350" cy="34350"/>
            </a:xfrm>
            <a:custGeom>
              <a:avLst/>
              <a:gdLst/>
              <a:ahLst/>
              <a:cxnLst/>
              <a:rect l="l" t="t" r="r" b="b"/>
              <a:pathLst>
                <a:path w="1374" h="1374" extrusionOk="0">
                  <a:moveTo>
                    <a:pt x="1" y="0"/>
                  </a:moveTo>
                  <a:lnTo>
                    <a:pt x="1" y="1373"/>
                  </a:lnTo>
                  <a:lnTo>
                    <a:pt x="1374" y="1373"/>
                  </a:lnTo>
                  <a:lnTo>
                    <a:pt x="1374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42"/>
            <p:cNvSpPr/>
            <p:nvPr/>
          </p:nvSpPr>
          <p:spPr>
            <a:xfrm>
              <a:off x="6331550" y="2243250"/>
              <a:ext cx="33875" cy="33875"/>
            </a:xfrm>
            <a:custGeom>
              <a:avLst/>
              <a:gdLst/>
              <a:ahLst/>
              <a:cxnLst/>
              <a:rect l="l" t="t" r="r" b="b"/>
              <a:pathLst>
                <a:path w="1355" h="1355" extrusionOk="0">
                  <a:moveTo>
                    <a:pt x="0" y="0"/>
                  </a:moveTo>
                  <a:lnTo>
                    <a:pt x="0" y="1354"/>
                  </a:lnTo>
                  <a:lnTo>
                    <a:pt x="1355" y="1354"/>
                  </a:lnTo>
                  <a:lnTo>
                    <a:pt x="1355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42"/>
            <p:cNvSpPr/>
            <p:nvPr/>
          </p:nvSpPr>
          <p:spPr>
            <a:xfrm>
              <a:off x="6382300" y="2243250"/>
              <a:ext cx="34400" cy="33875"/>
            </a:xfrm>
            <a:custGeom>
              <a:avLst/>
              <a:gdLst/>
              <a:ahLst/>
              <a:cxnLst/>
              <a:rect l="l" t="t" r="r" b="b"/>
              <a:pathLst>
                <a:path w="1376" h="1355" extrusionOk="0">
                  <a:moveTo>
                    <a:pt x="1" y="0"/>
                  </a:moveTo>
                  <a:lnTo>
                    <a:pt x="1" y="1354"/>
                  </a:lnTo>
                  <a:lnTo>
                    <a:pt x="1375" y="1354"/>
                  </a:lnTo>
                  <a:lnTo>
                    <a:pt x="1375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42"/>
            <p:cNvSpPr/>
            <p:nvPr/>
          </p:nvSpPr>
          <p:spPr>
            <a:xfrm>
              <a:off x="6432150" y="2243250"/>
              <a:ext cx="33875" cy="33875"/>
            </a:xfrm>
            <a:custGeom>
              <a:avLst/>
              <a:gdLst/>
              <a:ahLst/>
              <a:cxnLst/>
              <a:rect l="l" t="t" r="r" b="b"/>
              <a:pathLst>
                <a:path w="1355" h="1355" extrusionOk="0">
                  <a:moveTo>
                    <a:pt x="0" y="0"/>
                  </a:moveTo>
                  <a:lnTo>
                    <a:pt x="0" y="1354"/>
                  </a:lnTo>
                  <a:lnTo>
                    <a:pt x="1354" y="1354"/>
                  </a:lnTo>
                  <a:lnTo>
                    <a:pt x="1354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" name="Google Shape;12114;p61"/>
          <p:cNvGrpSpPr/>
          <p:nvPr/>
        </p:nvGrpSpPr>
        <p:grpSpPr>
          <a:xfrm>
            <a:off x="472047" y="1702870"/>
            <a:ext cx="8120925" cy="1890445"/>
            <a:chOff x="3498629" y="1466100"/>
            <a:chExt cx="1739221" cy="547923"/>
          </a:xfrm>
        </p:grpSpPr>
        <p:grpSp>
          <p:nvGrpSpPr>
            <p:cNvPr id="46" name="Google Shape;12115;p61"/>
            <p:cNvGrpSpPr/>
            <p:nvPr/>
          </p:nvGrpSpPr>
          <p:grpSpPr>
            <a:xfrm>
              <a:off x="3772759" y="1853971"/>
              <a:ext cx="1465091" cy="15638"/>
              <a:chOff x="3772759" y="1853971"/>
              <a:chExt cx="1465091" cy="15638"/>
            </a:xfrm>
          </p:grpSpPr>
          <p:cxnSp>
            <p:nvCxnSpPr>
              <p:cNvPr id="63" name="Google Shape;12116;p61"/>
              <p:cNvCxnSpPr/>
              <p:nvPr/>
            </p:nvCxnSpPr>
            <p:spPr>
              <a:xfrm>
                <a:off x="4639471" y="1869589"/>
                <a:ext cx="1734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A5B7C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4" name="Google Shape;12118;p61"/>
              <p:cNvCxnSpPr/>
              <p:nvPr/>
            </p:nvCxnSpPr>
            <p:spPr>
              <a:xfrm>
                <a:off x="4188685" y="1862095"/>
                <a:ext cx="1734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A5B7C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5" name="Google Shape;12119;p61"/>
              <p:cNvCxnSpPr/>
              <p:nvPr/>
            </p:nvCxnSpPr>
            <p:spPr>
              <a:xfrm>
                <a:off x="3772759" y="1853971"/>
                <a:ext cx="133079" cy="5606"/>
              </a:xfrm>
              <a:prstGeom prst="straightConnector1">
                <a:avLst/>
              </a:prstGeom>
              <a:noFill/>
              <a:ln w="9525" cap="flat" cmpd="sng">
                <a:solidFill>
                  <a:srgbClr val="A5B7C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6" name="Google Shape;12120;p61"/>
              <p:cNvCxnSpPr/>
              <p:nvPr/>
            </p:nvCxnSpPr>
            <p:spPr>
              <a:xfrm>
                <a:off x="5090739" y="1869589"/>
                <a:ext cx="147111" cy="20"/>
              </a:xfrm>
              <a:prstGeom prst="straightConnector1">
                <a:avLst/>
              </a:prstGeom>
              <a:noFill/>
              <a:ln w="9525" cap="flat" cmpd="sng">
                <a:solidFill>
                  <a:srgbClr val="A5B7C6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</p:grpSp>
        <p:grpSp>
          <p:nvGrpSpPr>
            <p:cNvPr id="47" name="Google Shape;12121;p61"/>
            <p:cNvGrpSpPr/>
            <p:nvPr/>
          </p:nvGrpSpPr>
          <p:grpSpPr>
            <a:xfrm>
              <a:off x="3534000" y="1466100"/>
              <a:ext cx="438998" cy="273000"/>
              <a:chOff x="3534000" y="1466100"/>
              <a:chExt cx="438998" cy="273000"/>
            </a:xfrm>
          </p:grpSpPr>
          <p:cxnSp>
            <p:nvCxnSpPr>
              <p:cNvPr id="61" name="Google Shape;12122;p61"/>
              <p:cNvCxnSpPr/>
              <p:nvPr/>
            </p:nvCxnSpPr>
            <p:spPr>
              <a:xfrm rot="10800000">
                <a:off x="3692503" y="1566000"/>
                <a:ext cx="0" cy="173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A5B7C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62" name="Google Shape;12123;p61"/>
              <p:cNvSpPr/>
              <p:nvPr/>
            </p:nvSpPr>
            <p:spPr>
              <a:xfrm>
                <a:off x="3534000" y="1466100"/>
                <a:ext cx="438998" cy="99900"/>
              </a:xfrm>
              <a:prstGeom prst="rect">
                <a:avLst/>
              </a:prstGeom>
              <a:noFill/>
              <a:ln w="9525" cap="flat" cmpd="sng">
                <a:solidFill>
                  <a:srgbClr val="5F7D9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8" name="Google Shape;12124;p61"/>
            <p:cNvSpPr/>
            <p:nvPr/>
          </p:nvSpPr>
          <p:spPr>
            <a:xfrm>
              <a:off x="3498629" y="1725155"/>
              <a:ext cx="277342" cy="288868"/>
            </a:xfrm>
            <a:prstGeom prst="ellipse">
              <a:avLst/>
            </a:pr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" name="ZoneTexte 4"/>
          <p:cNvSpPr txBox="1"/>
          <p:nvPr/>
        </p:nvSpPr>
        <p:spPr>
          <a:xfrm>
            <a:off x="4407695" y="2861422"/>
            <a:ext cx="14873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bg1"/>
                </a:solidFill>
              </a:rPr>
              <a:t>Sélectionner l’id de l’article et sa quantité </a:t>
            </a:r>
            <a:endParaRPr lang="fr-FR" sz="1200" dirty="0">
              <a:solidFill>
                <a:schemeClr val="bg1"/>
              </a:solidFill>
            </a:endParaRPr>
          </a:p>
        </p:txBody>
      </p:sp>
      <p:sp>
        <p:nvSpPr>
          <p:cNvPr id="68" name="ZoneTexte 67"/>
          <p:cNvSpPr txBox="1"/>
          <p:nvPr/>
        </p:nvSpPr>
        <p:spPr>
          <a:xfrm>
            <a:off x="6527796" y="2635275"/>
            <a:ext cx="14873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bg1"/>
                </a:solidFill>
              </a:rPr>
              <a:t>Affichage automatique dans le tableau ainsi que le prix </a:t>
            </a:r>
            <a:endParaRPr lang="fr-FR" sz="1200" dirty="0">
              <a:solidFill>
                <a:schemeClr val="bg1"/>
              </a:solidFill>
            </a:endParaRPr>
          </a:p>
        </p:txBody>
      </p:sp>
      <p:sp>
        <p:nvSpPr>
          <p:cNvPr id="71" name="ZoneTexte 70"/>
          <p:cNvSpPr txBox="1"/>
          <p:nvPr/>
        </p:nvSpPr>
        <p:spPr>
          <a:xfrm>
            <a:off x="524055" y="2921944"/>
            <a:ext cx="14873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>
                <a:solidFill>
                  <a:schemeClr val="bg1"/>
                </a:solidFill>
              </a:rPr>
              <a:t>Authentification </a:t>
            </a:r>
            <a:endParaRPr lang="fr-FR" sz="1200" dirty="0">
              <a:solidFill>
                <a:schemeClr val="bg1"/>
              </a:solidFill>
            </a:endParaRPr>
          </a:p>
        </p:txBody>
      </p:sp>
      <p:sp>
        <p:nvSpPr>
          <p:cNvPr id="72" name="ZoneTexte 71"/>
          <p:cNvSpPr txBox="1"/>
          <p:nvPr/>
        </p:nvSpPr>
        <p:spPr>
          <a:xfrm>
            <a:off x="2287594" y="2773461"/>
            <a:ext cx="14873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>
                <a:solidFill>
                  <a:schemeClr val="bg1"/>
                </a:solidFill>
              </a:rPr>
              <a:t>Saisir </a:t>
            </a:r>
            <a:r>
              <a:rPr lang="fr-FR" sz="1200" dirty="0" smtClean="0">
                <a:solidFill>
                  <a:schemeClr val="bg1"/>
                </a:solidFill>
              </a:rPr>
              <a:t>une seul fois le nom et prénom du patient </a:t>
            </a:r>
            <a:endParaRPr lang="fr-FR" sz="1200" dirty="0">
              <a:solidFill>
                <a:schemeClr val="bg1"/>
              </a:solidFill>
            </a:endParaRPr>
          </a:p>
        </p:txBody>
      </p:sp>
      <p:sp>
        <p:nvSpPr>
          <p:cNvPr id="73" name="ZoneTexte 72"/>
          <p:cNvSpPr txBox="1"/>
          <p:nvPr/>
        </p:nvSpPr>
        <p:spPr>
          <a:xfrm>
            <a:off x="651027" y="1723070"/>
            <a:ext cx="22320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>
                <a:solidFill>
                  <a:schemeClr val="bg1"/>
                </a:solidFill>
              </a:rPr>
              <a:t> en tant que Vendeur </a:t>
            </a:r>
            <a:endParaRPr lang="fr-FR" sz="1200" dirty="0">
              <a:solidFill>
                <a:schemeClr val="bg1"/>
              </a:solidFill>
            </a:endParaRPr>
          </a:p>
        </p:txBody>
      </p:sp>
      <p:sp>
        <p:nvSpPr>
          <p:cNvPr id="74" name="Google Shape;12124;p61"/>
          <p:cNvSpPr/>
          <p:nvPr/>
        </p:nvSpPr>
        <p:spPr>
          <a:xfrm>
            <a:off x="6608623" y="2570804"/>
            <a:ext cx="1294990" cy="996653"/>
          </a:xfrm>
          <a:prstGeom prst="ellipse">
            <a:avLst/>
          </a:prstGeom>
          <a:noFill/>
          <a:ln w="9525" cap="flat" cmpd="sng">
            <a:solidFill>
              <a:srgbClr val="5F7D9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12124;p61"/>
          <p:cNvSpPr/>
          <p:nvPr/>
        </p:nvSpPr>
        <p:spPr>
          <a:xfrm>
            <a:off x="2373424" y="2542777"/>
            <a:ext cx="1294990" cy="996653"/>
          </a:xfrm>
          <a:prstGeom prst="ellipse">
            <a:avLst/>
          </a:prstGeom>
          <a:noFill/>
          <a:ln w="9525" cap="flat" cmpd="sng">
            <a:solidFill>
              <a:srgbClr val="5F7D9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" name="Google Shape;12114;p61"/>
          <p:cNvGrpSpPr/>
          <p:nvPr/>
        </p:nvGrpSpPr>
        <p:grpSpPr>
          <a:xfrm>
            <a:off x="3953833" y="1626008"/>
            <a:ext cx="8749336" cy="2018534"/>
            <a:chOff x="3380960" y="1428975"/>
            <a:chExt cx="1873805" cy="585048"/>
          </a:xfrm>
        </p:grpSpPr>
        <p:grpSp>
          <p:nvGrpSpPr>
            <p:cNvPr id="41" name="Google Shape;12115;p61"/>
            <p:cNvGrpSpPr/>
            <p:nvPr/>
          </p:nvGrpSpPr>
          <p:grpSpPr>
            <a:xfrm>
              <a:off x="4639471" y="1869589"/>
              <a:ext cx="615294" cy="20"/>
              <a:chOff x="4639471" y="1869589"/>
              <a:chExt cx="615294" cy="20"/>
            </a:xfrm>
          </p:grpSpPr>
          <p:cxnSp>
            <p:nvCxnSpPr>
              <p:cNvPr id="50" name="Google Shape;12116;p61"/>
              <p:cNvCxnSpPr/>
              <p:nvPr/>
            </p:nvCxnSpPr>
            <p:spPr>
              <a:xfrm>
                <a:off x="4639471" y="1869589"/>
                <a:ext cx="1734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A5B7C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3" name="Google Shape;12120;p61"/>
              <p:cNvCxnSpPr/>
              <p:nvPr/>
            </p:nvCxnSpPr>
            <p:spPr>
              <a:xfrm>
                <a:off x="5107654" y="1869589"/>
                <a:ext cx="147111" cy="20"/>
              </a:xfrm>
              <a:prstGeom prst="straightConnector1">
                <a:avLst/>
              </a:prstGeom>
              <a:noFill/>
              <a:ln w="9525" cap="flat" cmpd="sng">
                <a:solidFill>
                  <a:srgbClr val="A5B7C6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</p:grpSp>
        <p:grpSp>
          <p:nvGrpSpPr>
            <p:cNvPr id="42" name="Google Shape;12121;p61"/>
            <p:cNvGrpSpPr/>
            <p:nvPr/>
          </p:nvGrpSpPr>
          <p:grpSpPr>
            <a:xfrm>
              <a:off x="3380960" y="1428975"/>
              <a:ext cx="534962" cy="310125"/>
              <a:chOff x="3380960" y="1428975"/>
              <a:chExt cx="534962" cy="310125"/>
            </a:xfrm>
          </p:grpSpPr>
          <p:cxnSp>
            <p:nvCxnSpPr>
              <p:cNvPr id="44" name="Google Shape;12122;p61"/>
              <p:cNvCxnSpPr/>
              <p:nvPr/>
            </p:nvCxnSpPr>
            <p:spPr>
              <a:xfrm rot="10800000">
                <a:off x="3692503" y="1566000"/>
                <a:ext cx="0" cy="173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A5B7C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49" name="Google Shape;12123;p61"/>
              <p:cNvSpPr/>
              <p:nvPr/>
            </p:nvSpPr>
            <p:spPr>
              <a:xfrm>
                <a:off x="3380960" y="1428975"/>
                <a:ext cx="534962" cy="137025"/>
              </a:xfrm>
              <a:prstGeom prst="rect">
                <a:avLst/>
              </a:prstGeom>
              <a:noFill/>
              <a:ln w="9525" cap="flat" cmpd="sng">
                <a:solidFill>
                  <a:srgbClr val="5F7D9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3" name="Google Shape;12124;p61"/>
            <p:cNvSpPr/>
            <p:nvPr/>
          </p:nvSpPr>
          <p:spPr>
            <a:xfrm>
              <a:off x="3498629" y="1725155"/>
              <a:ext cx="277342" cy="288868"/>
            </a:xfrm>
            <a:prstGeom prst="ellipse">
              <a:avLst/>
            </a:pr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" name="ZoneTexte 56"/>
          <p:cNvSpPr txBox="1"/>
          <p:nvPr/>
        </p:nvSpPr>
        <p:spPr>
          <a:xfrm>
            <a:off x="3902910" y="1607057"/>
            <a:ext cx="26095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>
                <a:solidFill>
                  <a:schemeClr val="bg1"/>
                </a:solidFill>
              </a:rPr>
              <a:t>Bouton stock sous le tableau pour afficher le stock disponible</a:t>
            </a:r>
            <a:endParaRPr lang="fr-FR" sz="1200" dirty="0">
              <a:solidFill>
                <a:schemeClr val="bg1"/>
              </a:solidFill>
            </a:endParaRPr>
          </a:p>
        </p:txBody>
      </p:sp>
      <p:grpSp>
        <p:nvGrpSpPr>
          <p:cNvPr id="77" name="Google Shape;13731;p65"/>
          <p:cNvGrpSpPr/>
          <p:nvPr/>
        </p:nvGrpSpPr>
        <p:grpSpPr>
          <a:xfrm>
            <a:off x="194048" y="1702870"/>
            <a:ext cx="330007" cy="302744"/>
            <a:chOff x="6239575" y="4416275"/>
            <a:chExt cx="489625" cy="449175"/>
          </a:xfrm>
        </p:grpSpPr>
        <p:sp>
          <p:nvSpPr>
            <p:cNvPr id="78" name="Google Shape;13732;p65"/>
            <p:cNvSpPr/>
            <p:nvPr/>
          </p:nvSpPr>
          <p:spPr>
            <a:xfrm>
              <a:off x="6239575" y="4416275"/>
              <a:ext cx="489625" cy="449175"/>
            </a:xfrm>
            <a:custGeom>
              <a:avLst/>
              <a:gdLst/>
              <a:ahLst/>
              <a:cxnLst/>
              <a:rect l="l" t="t" r="r" b="b"/>
              <a:pathLst>
                <a:path w="19585" h="17967" extrusionOk="0">
                  <a:moveTo>
                    <a:pt x="9792" y="1132"/>
                  </a:moveTo>
                  <a:cubicBezTo>
                    <a:pt x="10374" y="1132"/>
                    <a:pt x="10955" y="1424"/>
                    <a:pt x="11278" y="2009"/>
                  </a:cubicBezTo>
                  <a:lnTo>
                    <a:pt x="18111" y="14313"/>
                  </a:lnTo>
                  <a:cubicBezTo>
                    <a:pt x="18404" y="14838"/>
                    <a:pt x="18395" y="15481"/>
                    <a:pt x="18087" y="15998"/>
                  </a:cubicBezTo>
                  <a:cubicBezTo>
                    <a:pt x="17786" y="16518"/>
                    <a:pt x="17232" y="16834"/>
                    <a:pt x="16634" y="16834"/>
                  </a:cubicBezTo>
                  <a:cubicBezTo>
                    <a:pt x="16631" y="16834"/>
                    <a:pt x="16628" y="16834"/>
                    <a:pt x="16625" y="16834"/>
                  </a:cubicBezTo>
                  <a:lnTo>
                    <a:pt x="2962" y="16834"/>
                  </a:lnTo>
                  <a:cubicBezTo>
                    <a:pt x="1667" y="16834"/>
                    <a:pt x="849" y="15445"/>
                    <a:pt x="1474" y="14313"/>
                  </a:cubicBezTo>
                  <a:lnTo>
                    <a:pt x="8307" y="2009"/>
                  </a:lnTo>
                  <a:cubicBezTo>
                    <a:pt x="8630" y="1424"/>
                    <a:pt x="9211" y="1132"/>
                    <a:pt x="9792" y="1132"/>
                  </a:cubicBezTo>
                  <a:close/>
                  <a:moveTo>
                    <a:pt x="9792" y="1"/>
                  </a:moveTo>
                  <a:cubicBezTo>
                    <a:pt x="8763" y="1"/>
                    <a:pt x="7815" y="559"/>
                    <a:pt x="7317" y="1462"/>
                  </a:cubicBezTo>
                  <a:lnTo>
                    <a:pt x="483" y="13766"/>
                  </a:lnTo>
                  <a:cubicBezTo>
                    <a:pt x="0" y="14642"/>
                    <a:pt x="15" y="15711"/>
                    <a:pt x="523" y="16574"/>
                  </a:cubicBezTo>
                  <a:cubicBezTo>
                    <a:pt x="1033" y="17435"/>
                    <a:pt x="1960" y="17966"/>
                    <a:pt x="2962" y="17966"/>
                  </a:cubicBezTo>
                  <a:lnTo>
                    <a:pt x="16625" y="17966"/>
                  </a:lnTo>
                  <a:cubicBezTo>
                    <a:pt x="17625" y="17966"/>
                    <a:pt x="18555" y="17435"/>
                    <a:pt x="19062" y="16574"/>
                  </a:cubicBezTo>
                  <a:cubicBezTo>
                    <a:pt x="19572" y="15711"/>
                    <a:pt x="19585" y="14642"/>
                    <a:pt x="19101" y="13766"/>
                  </a:cubicBezTo>
                  <a:lnTo>
                    <a:pt x="12271" y="1462"/>
                  </a:lnTo>
                  <a:cubicBezTo>
                    <a:pt x="11770" y="559"/>
                    <a:pt x="10822" y="1"/>
                    <a:pt x="9792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9" name="Google Shape;13733;p65"/>
            <p:cNvSpPr/>
            <p:nvPr/>
          </p:nvSpPr>
          <p:spPr>
            <a:xfrm>
              <a:off x="6438550" y="4723875"/>
              <a:ext cx="88350" cy="84950"/>
            </a:xfrm>
            <a:custGeom>
              <a:avLst/>
              <a:gdLst/>
              <a:ahLst/>
              <a:cxnLst/>
              <a:rect l="l" t="t" r="r" b="b"/>
              <a:pathLst>
                <a:path w="3534" h="3398" extrusionOk="0">
                  <a:moveTo>
                    <a:pt x="1830" y="1132"/>
                  </a:moveTo>
                  <a:cubicBezTo>
                    <a:pt x="2122" y="1132"/>
                    <a:pt x="2401" y="1358"/>
                    <a:pt x="2401" y="1701"/>
                  </a:cubicBezTo>
                  <a:cubicBezTo>
                    <a:pt x="2401" y="2012"/>
                    <a:pt x="2147" y="2266"/>
                    <a:pt x="1833" y="2266"/>
                  </a:cubicBezTo>
                  <a:cubicBezTo>
                    <a:pt x="1329" y="2266"/>
                    <a:pt x="1076" y="1656"/>
                    <a:pt x="1432" y="1299"/>
                  </a:cubicBezTo>
                  <a:cubicBezTo>
                    <a:pt x="1548" y="1184"/>
                    <a:pt x="1691" y="1132"/>
                    <a:pt x="1830" y="1132"/>
                  </a:cubicBezTo>
                  <a:close/>
                  <a:moveTo>
                    <a:pt x="1833" y="1"/>
                  </a:moveTo>
                  <a:cubicBezTo>
                    <a:pt x="1145" y="1"/>
                    <a:pt x="526" y="415"/>
                    <a:pt x="263" y="1049"/>
                  </a:cubicBezTo>
                  <a:cubicBezTo>
                    <a:pt x="1" y="1683"/>
                    <a:pt x="146" y="2414"/>
                    <a:pt x="632" y="2900"/>
                  </a:cubicBezTo>
                  <a:cubicBezTo>
                    <a:pt x="957" y="3225"/>
                    <a:pt x="1391" y="3397"/>
                    <a:pt x="1833" y="3397"/>
                  </a:cubicBezTo>
                  <a:cubicBezTo>
                    <a:pt x="2052" y="3397"/>
                    <a:pt x="2273" y="3355"/>
                    <a:pt x="2483" y="3268"/>
                  </a:cubicBezTo>
                  <a:cubicBezTo>
                    <a:pt x="3117" y="3005"/>
                    <a:pt x="3533" y="2386"/>
                    <a:pt x="3533" y="1701"/>
                  </a:cubicBezTo>
                  <a:cubicBezTo>
                    <a:pt x="3530" y="762"/>
                    <a:pt x="2772" y="1"/>
                    <a:pt x="1833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0" name="Google Shape;13734;p65"/>
            <p:cNvSpPr/>
            <p:nvPr/>
          </p:nvSpPr>
          <p:spPr>
            <a:xfrm>
              <a:off x="6441950" y="4497425"/>
              <a:ext cx="84950" cy="198250"/>
            </a:xfrm>
            <a:custGeom>
              <a:avLst/>
              <a:gdLst/>
              <a:ahLst/>
              <a:cxnLst/>
              <a:rect l="l" t="t" r="r" b="b"/>
              <a:pathLst>
                <a:path w="3398" h="7930" extrusionOk="0">
                  <a:moveTo>
                    <a:pt x="1697" y="1133"/>
                  </a:moveTo>
                  <a:cubicBezTo>
                    <a:pt x="2011" y="1133"/>
                    <a:pt x="2265" y="1387"/>
                    <a:pt x="2265" y="1701"/>
                  </a:cubicBezTo>
                  <a:lnTo>
                    <a:pt x="2265" y="6230"/>
                  </a:lnTo>
                  <a:cubicBezTo>
                    <a:pt x="2265" y="6544"/>
                    <a:pt x="2011" y="6797"/>
                    <a:pt x="1697" y="6797"/>
                  </a:cubicBezTo>
                  <a:cubicBezTo>
                    <a:pt x="1383" y="6797"/>
                    <a:pt x="1133" y="6544"/>
                    <a:pt x="1133" y="6230"/>
                  </a:cubicBezTo>
                  <a:lnTo>
                    <a:pt x="1133" y="1701"/>
                  </a:lnTo>
                  <a:cubicBezTo>
                    <a:pt x="1133" y="1387"/>
                    <a:pt x="1383" y="1133"/>
                    <a:pt x="1697" y="1133"/>
                  </a:cubicBezTo>
                  <a:close/>
                  <a:moveTo>
                    <a:pt x="1697" y="1"/>
                  </a:moveTo>
                  <a:cubicBezTo>
                    <a:pt x="758" y="1"/>
                    <a:pt x="1" y="762"/>
                    <a:pt x="1" y="1701"/>
                  </a:cubicBezTo>
                  <a:lnTo>
                    <a:pt x="1" y="6233"/>
                  </a:lnTo>
                  <a:cubicBezTo>
                    <a:pt x="1" y="7169"/>
                    <a:pt x="758" y="7930"/>
                    <a:pt x="1697" y="7930"/>
                  </a:cubicBezTo>
                  <a:cubicBezTo>
                    <a:pt x="2636" y="7930"/>
                    <a:pt x="3397" y="7169"/>
                    <a:pt x="3397" y="6233"/>
                  </a:cubicBezTo>
                  <a:lnTo>
                    <a:pt x="3397" y="1701"/>
                  </a:lnTo>
                  <a:cubicBezTo>
                    <a:pt x="3397" y="762"/>
                    <a:pt x="2636" y="1"/>
                    <a:pt x="1697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90" name="Google Shape;14961;p69"/>
          <p:cNvGrpSpPr/>
          <p:nvPr/>
        </p:nvGrpSpPr>
        <p:grpSpPr>
          <a:xfrm>
            <a:off x="7008840" y="2150378"/>
            <a:ext cx="525261" cy="383712"/>
            <a:chOff x="-47527350" y="2747625"/>
            <a:chExt cx="300100" cy="228425"/>
          </a:xfrm>
        </p:grpSpPr>
        <p:sp>
          <p:nvSpPr>
            <p:cNvPr id="91" name="Google Shape;14962;p69"/>
            <p:cNvSpPr/>
            <p:nvPr/>
          </p:nvSpPr>
          <p:spPr>
            <a:xfrm>
              <a:off x="-47475350" y="2782275"/>
              <a:ext cx="124450" cy="124475"/>
            </a:xfrm>
            <a:custGeom>
              <a:avLst/>
              <a:gdLst/>
              <a:ahLst/>
              <a:cxnLst/>
              <a:rect l="l" t="t" r="r" b="b"/>
              <a:pathLst>
                <a:path w="4978" h="4979" extrusionOk="0">
                  <a:moveTo>
                    <a:pt x="2804" y="2080"/>
                  </a:moveTo>
                  <a:cubicBezTo>
                    <a:pt x="2678" y="2395"/>
                    <a:pt x="2457" y="2647"/>
                    <a:pt x="2174" y="2710"/>
                  </a:cubicBezTo>
                  <a:lnTo>
                    <a:pt x="2174" y="2080"/>
                  </a:lnTo>
                  <a:close/>
                  <a:moveTo>
                    <a:pt x="1827" y="725"/>
                  </a:moveTo>
                  <a:cubicBezTo>
                    <a:pt x="2300" y="725"/>
                    <a:pt x="2678" y="977"/>
                    <a:pt x="2804" y="1418"/>
                  </a:cubicBezTo>
                  <a:lnTo>
                    <a:pt x="1827" y="1418"/>
                  </a:lnTo>
                  <a:cubicBezTo>
                    <a:pt x="1607" y="1418"/>
                    <a:pt x="1481" y="1576"/>
                    <a:pt x="1481" y="1765"/>
                  </a:cubicBezTo>
                  <a:lnTo>
                    <a:pt x="1481" y="2773"/>
                  </a:lnTo>
                  <a:cubicBezTo>
                    <a:pt x="1071" y="2615"/>
                    <a:pt x="756" y="2206"/>
                    <a:pt x="756" y="1765"/>
                  </a:cubicBezTo>
                  <a:cubicBezTo>
                    <a:pt x="756" y="1197"/>
                    <a:pt x="1229" y="725"/>
                    <a:pt x="1827" y="725"/>
                  </a:cubicBezTo>
                  <a:close/>
                  <a:moveTo>
                    <a:pt x="4253" y="2080"/>
                  </a:moveTo>
                  <a:lnTo>
                    <a:pt x="4253" y="4222"/>
                  </a:lnTo>
                  <a:lnTo>
                    <a:pt x="2142" y="4222"/>
                  </a:lnTo>
                  <a:lnTo>
                    <a:pt x="2142" y="3466"/>
                  </a:lnTo>
                  <a:cubicBezTo>
                    <a:pt x="2804" y="3308"/>
                    <a:pt x="3371" y="2804"/>
                    <a:pt x="3529" y="2080"/>
                  </a:cubicBezTo>
                  <a:close/>
                  <a:moveTo>
                    <a:pt x="1764" y="0"/>
                  </a:moveTo>
                  <a:cubicBezTo>
                    <a:pt x="788" y="0"/>
                    <a:pt x="0" y="788"/>
                    <a:pt x="0" y="1765"/>
                  </a:cubicBezTo>
                  <a:cubicBezTo>
                    <a:pt x="0" y="2647"/>
                    <a:pt x="599" y="3340"/>
                    <a:pt x="1418" y="3497"/>
                  </a:cubicBezTo>
                  <a:lnTo>
                    <a:pt x="1418" y="4600"/>
                  </a:lnTo>
                  <a:cubicBezTo>
                    <a:pt x="1418" y="4821"/>
                    <a:pt x="1575" y="4978"/>
                    <a:pt x="1764" y="4978"/>
                  </a:cubicBezTo>
                  <a:lnTo>
                    <a:pt x="4568" y="4978"/>
                  </a:lnTo>
                  <a:cubicBezTo>
                    <a:pt x="4757" y="4978"/>
                    <a:pt x="4915" y="4821"/>
                    <a:pt x="4915" y="4600"/>
                  </a:cubicBezTo>
                  <a:lnTo>
                    <a:pt x="4915" y="1828"/>
                  </a:lnTo>
                  <a:cubicBezTo>
                    <a:pt x="4978" y="1576"/>
                    <a:pt x="4820" y="1418"/>
                    <a:pt x="4600" y="1418"/>
                  </a:cubicBezTo>
                  <a:lnTo>
                    <a:pt x="3497" y="1418"/>
                  </a:lnTo>
                  <a:cubicBezTo>
                    <a:pt x="3340" y="630"/>
                    <a:pt x="2646" y="0"/>
                    <a:pt x="176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14963;p69"/>
            <p:cNvSpPr/>
            <p:nvPr/>
          </p:nvSpPr>
          <p:spPr>
            <a:xfrm>
              <a:off x="-47333600" y="2782275"/>
              <a:ext cx="53600" cy="18125"/>
            </a:xfrm>
            <a:custGeom>
              <a:avLst/>
              <a:gdLst/>
              <a:ahLst/>
              <a:cxnLst/>
              <a:rect l="l" t="t" r="r" b="b"/>
              <a:pathLst>
                <a:path w="2144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1797" y="725"/>
                  </a:lnTo>
                  <a:cubicBezTo>
                    <a:pt x="1986" y="725"/>
                    <a:pt x="2143" y="567"/>
                    <a:pt x="2143" y="347"/>
                  </a:cubicBezTo>
                  <a:cubicBezTo>
                    <a:pt x="2143" y="158"/>
                    <a:pt x="1986" y="0"/>
                    <a:pt x="179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14964;p69"/>
            <p:cNvSpPr/>
            <p:nvPr/>
          </p:nvSpPr>
          <p:spPr>
            <a:xfrm>
              <a:off x="-47333600" y="2817725"/>
              <a:ext cx="53600" cy="18125"/>
            </a:xfrm>
            <a:custGeom>
              <a:avLst/>
              <a:gdLst/>
              <a:ahLst/>
              <a:cxnLst/>
              <a:rect l="l" t="t" r="r" b="b"/>
              <a:pathLst>
                <a:path w="2144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1797" y="725"/>
                  </a:lnTo>
                  <a:cubicBezTo>
                    <a:pt x="1986" y="725"/>
                    <a:pt x="2143" y="567"/>
                    <a:pt x="2143" y="347"/>
                  </a:cubicBezTo>
                  <a:cubicBezTo>
                    <a:pt x="2143" y="158"/>
                    <a:pt x="1986" y="0"/>
                    <a:pt x="179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14965;p69"/>
            <p:cNvSpPr/>
            <p:nvPr/>
          </p:nvSpPr>
          <p:spPr>
            <a:xfrm>
              <a:off x="-47333600" y="2852375"/>
              <a:ext cx="53600" cy="17350"/>
            </a:xfrm>
            <a:custGeom>
              <a:avLst/>
              <a:gdLst/>
              <a:ahLst/>
              <a:cxnLst/>
              <a:rect l="l" t="t" r="r" b="b"/>
              <a:pathLst>
                <a:path w="2144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lnTo>
                    <a:pt x="1797" y="693"/>
                  </a:lnTo>
                  <a:cubicBezTo>
                    <a:pt x="1986" y="693"/>
                    <a:pt x="2143" y="536"/>
                    <a:pt x="2143" y="347"/>
                  </a:cubicBezTo>
                  <a:cubicBezTo>
                    <a:pt x="2143" y="158"/>
                    <a:pt x="1986" y="0"/>
                    <a:pt x="179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14966;p69"/>
            <p:cNvSpPr/>
            <p:nvPr/>
          </p:nvSpPr>
          <p:spPr>
            <a:xfrm>
              <a:off x="-47333600" y="2887800"/>
              <a:ext cx="53600" cy="17375"/>
            </a:xfrm>
            <a:custGeom>
              <a:avLst/>
              <a:gdLst/>
              <a:ahLst/>
              <a:cxnLst/>
              <a:rect l="l" t="t" r="r" b="b"/>
              <a:pathLst>
                <a:path w="2144" h="695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7"/>
                    <a:pt x="158" y="694"/>
                    <a:pt x="347" y="694"/>
                  </a:cubicBezTo>
                  <a:lnTo>
                    <a:pt x="1797" y="694"/>
                  </a:lnTo>
                  <a:cubicBezTo>
                    <a:pt x="1986" y="694"/>
                    <a:pt x="2143" y="537"/>
                    <a:pt x="2143" y="347"/>
                  </a:cubicBezTo>
                  <a:cubicBezTo>
                    <a:pt x="2143" y="158"/>
                    <a:pt x="1986" y="1"/>
                    <a:pt x="1797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14967;p69"/>
            <p:cNvSpPr/>
            <p:nvPr/>
          </p:nvSpPr>
          <p:spPr>
            <a:xfrm>
              <a:off x="-47527350" y="2747625"/>
              <a:ext cx="300100" cy="228425"/>
            </a:xfrm>
            <a:custGeom>
              <a:avLst/>
              <a:gdLst/>
              <a:ahLst/>
              <a:cxnLst/>
              <a:rect l="l" t="t" r="r" b="b"/>
              <a:pathLst>
                <a:path w="12004" h="9137" extrusionOk="0">
                  <a:moveTo>
                    <a:pt x="10586" y="693"/>
                  </a:moveTo>
                  <a:lnTo>
                    <a:pt x="10586" y="7026"/>
                  </a:lnTo>
                  <a:lnTo>
                    <a:pt x="1418" y="7026"/>
                  </a:lnTo>
                  <a:lnTo>
                    <a:pt x="1418" y="693"/>
                  </a:lnTo>
                  <a:close/>
                  <a:moveTo>
                    <a:pt x="11311" y="7687"/>
                  </a:moveTo>
                  <a:lnTo>
                    <a:pt x="11311" y="8412"/>
                  </a:lnTo>
                  <a:lnTo>
                    <a:pt x="725" y="8412"/>
                  </a:lnTo>
                  <a:lnTo>
                    <a:pt x="725" y="7687"/>
                  </a:lnTo>
                  <a:close/>
                  <a:moveTo>
                    <a:pt x="1072" y="0"/>
                  </a:moveTo>
                  <a:cubicBezTo>
                    <a:pt x="883" y="0"/>
                    <a:pt x="725" y="158"/>
                    <a:pt x="725" y="378"/>
                  </a:cubicBezTo>
                  <a:lnTo>
                    <a:pt x="725" y="7026"/>
                  </a:lnTo>
                  <a:lnTo>
                    <a:pt x="347" y="7026"/>
                  </a:lnTo>
                  <a:cubicBezTo>
                    <a:pt x="158" y="7026"/>
                    <a:pt x="1" y="7183"/>
                    <a:pt x="1" y="7372"/>
                  </a:cubicBezTo>
                  <a:lnTo>
                    <a:pt x="1" y="8790"/>
                  </a:lnTo>
                  <a:cubicBezTo>
                    <a:pt x="1" y="8979"/>
                    <a:pt x="158" y="9136"/>
                    <a:pt x="347" y="9136"/>
                  </a:cubicBezTo>
                  <a:lnTo>
                    <a:pt x="11658" y="9136"/>
                  </a:lnTo>
                  <a:cubicBezTo>
                    <a:pt x="11847" y="9136"/>
                    <a:pt x="12004" y="8979"/>
                    <a:pt x="12004" y="8790"/>
                  </a:cubicBezTo>
                  <a:lnTo>
                    <a:pt x="12004" y="7372"/>
                  </a:lnTo>
                  <a:cubicBezTo>
                    <a:pt x="12004" y="7183"/>
                    <a:pt x="11847" y="7026"/>
                    <a:pt x="11658" y="7026"/>
                  </a:cubicBezTo>
                  <a:lnTo>
                    <a:pt x="11311" y="7026"/>
                  </a:lnTo>
                  <a:lnTo>
                    <a:pt x="11311" y="378"/>
                  </a:lnTo>
                  <a:cubicBezTo>
                    <a:pt x="11311" y="158"/>
                    <a:pt x="11153" y="0"/>
                    <a:pt x="1096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698479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2" name="Google Shape;1502;p42"/>
          <p:cNvSpPr txBox="1">
            <a:spLocks noGrp="1"/>
          </p:cNvSpPr>
          <p:nvPr>
            <p:ph type="title"/>
          </p:nvPr>
        </p:nvSpPr>
        <p:spPr>
          <a:xfrm>
            <a:off x="1377300" y="540000"/>
            <a:ext cx="70467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/>
              <a:t>Supprimer un article de bill (vente)</a:t>
            </a:r>
            <a:endParaRPr dirty="0"/>
          </a:p>
        </p:txBody>
      </p:sp>
      <p:grpSp>
        <p:nvGrpSpPr>
          <p:cNvPr id="1582" name="Google Shape;1582;p42"/>
          <p:cNvGrpSpPr/>
          <p:nvPr/>
        </p:nvGrpSpPr>
        <p:grpSpPr>
          <a:xfrm>
            <a:off x="839933" y="636728"/>
            <a:ext cx="395073" cy="379510"/>
            <a:chOff x="6235275" y="2141225"/>
            <a:chExt cx="319225" cy="306650"/>
          </a:xfrm>
        </p:grpSpPr>
        <p:sp>
          <p:nvSpPr>
            <p:cNvPr id="1583" name="Google Shape;1583;p42"/>
            <p:cNvSpPr/>
            <p:nvPr/>
          </p:nvSpPr>
          <p:spPr>
            <a:xfrm>
              <a:off x="6269125" y="2175075"/>
              <a:ext cx="33900" cy="34350"/>
            </a:xfrm>
            <a:custGeom>
              <a:avLst/>
              <a:gdLst/>
              <a:ahLst/>
              <a:cxnLst/>
              <a:rect l="l" t="t" r="r" b="b"/>
              <a:pathLst>
                <a:path w="1356" h="1374" extrusionOk="0">
                  <a:moveTo>
                    <a:pt x="1" y="0"/>
                  </a:moveTo>
                  <a:lnTo>
                    <a:pt x="1" y="1373"/>
                  </a:lnTo>
                  <a:lnTo>
                    <a:pt x="1355" y="1373"/>
                  </a:lnTo>
                  <a:lnTo>
                    <a:pt x="1355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584;p42"/>
            <p:cNvSpPr/>
            <p:nvPr/>
          </p:nvSpPr>
          <p:spPr>
            <a:xfrm>
              <a:off x="6235275" y="2209400"/>
              <a:ext cx="33875" cy="101575"/>
            </a:xfrm>
            <a:custGeom>
              <a:avLst/>
              <a:gdLst/>
              <a:ahLst/>
              <a:cxnLst/>
              <a:rect l="l" t="t" r="r" b="b"/>
              <a:pathLst>
                <a:path w="1355" h="4063" extrusionOk="0">
                  <a:moveTo>
                    <a:pt x="1" y="0"/>
                  </a:moveTo>
                  <a:lnTo>
                    <a:pt x="1" y="1354"/>
                  </a:lnTo>
                  <a:lnTo>
                    <a:pt x="1" y="2708"/>
                  </a:lnTo>
                  <a:lnTo>
                    <a:pt x="1" y="4063"/>
                  </a:lnTo>
                  <a:lnTo>
                    <a:pt x="1355" y="4063"/>
                  </a:lnTo>
                  <a:lnTo>
                    <a:pt x="1355" y="2708"/>
                  </a:lnTo>
                  <a:lnTo>
                    <a:pt x="1355" y="1354"/>
                  </a:lnTo>
                  <a:lnTo>
                    <a:pt x="1355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42"/>
            <p:cNvSpPr/>
            <p:nvPr/>
          </p:nvSpPr>
          <p:spPr>
            <a:xfrm>
              <a:off x="6520625" y="2209400"/>
              <a:ext cx="33875" cy="101575"/>
            </a:xfrm>
            <a:custGeom>
              <a:avLst/>
              <a:gdLst/>
              <a:ahLst/>
              <a:cxnLst/>
              <a:rect l="l" t="t" r="r" b="b"/>
              <a:pathLst>
                <a:path w="1355" h="4063" extrusionOk="0">
                  <a:moveTo>
                    <a:pt x="1" y="0"/>
                  </a:moveTo>
                  <a:lnTo>
                    <a:pt x="1" y="1354"/>
                  </a:lnTo>
                  <a:lnTo>
                    <a:pt x="1" y="2708"/>
                  </a:lnTo>
                  <a:lnTo>
                    <a:pt x="1" y="4063"/>
                  </a:lnTo>
                  <a:lnTo>
                    <a:pt x="1355" y="4063"/>
                  </a:lnTo>
                  <a:lnTo>
                    <a:pt x="1355" y="2708"/>
                  </a:lnTo>
                  <a:lnTo>
                    <a:pt x="1355" y="1354"/>
                  </a:lnTo>
                  <a:lnTo>
                    <a:pt x="1355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42"/>
            <p:cNvSpPr/>
            <p:nvPr/>
          </p:nvSpPr>
          <p:spPr>
            <a:xfrm>
              <a:off x="6303000" y="2141225"/>
              <a:ext cx="183325" cy="33875"/>
            </a:xfrm>
            <a:custGeom>
              <a:avLst/>
              <a:gdLst/>
              <a:ahLst/>
              <a:cxnLst/>
              <a:rect l="l" t="t" r="r" b="b"/>
              <a:pathLst>
                <a:path w="7333" h="1355" extrusionOk="0">
                  <a:moveTo>
                    <a:pt x="0" y="0"/>
                  </a:moveTo>
                  <a:lnTo>
                    <a:pt x="0" y="986"/>
                  </a:lnTo>
                  <a:lnTo>
                    <a:pt x="0" y="1354"/>
                  </a:lnTo>
                  <a:lnTo>
                    <a:pt x="7333" y="1354"/>
                  </a:lnTo>
                  <a:lnTo>
                    <a:pt x="7333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587;p42"/>
            <p:cNvSpPr/>
            <p:nvPr/>
          </p:nvSpPr>
          <p:spPr>
            <a:xfrm>
              <a:off x="6486300" y="2310950"/>
              <a:ext cx="34350" cy="33875"/>
            </a:xfrm>
            <a:custGeom>
              <a:avLst/>
              <a:gdLst/>
              <a:ahLst/>
              <a:cxnLst/>
              <a:rect l="l" t="t" r="r" b="b"/>
              <a:pathLst>
                <a:path w="1374" h="1355" extrusionOk="0">
                  <a:moveTo>
                    <a:pt x="1" y="1"/>
                  </a:moveTo>
                  <a:lnTo>
                    <a:pt x="1" y="1355"/>
                  </a:lnTo>
                  <a:lnTo>
                    <a:pt x="1374" y="1355"/>
                  </a:lnTo>
                  <a:lnTo>
                    <a:pt x="1374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42"/>
            <p:cNvSpPr/>
            <p:nvPr/>
          </p:nvSpPr>
          <p:spPr>
            <a:xfrm>
              <a:off x="6303000" y="2344800"/>
              <a:ext cx="183325" cy="103075"/>
            </a:xfrm>
            <a:custGeom>
              <a:avLst/>
              <a:gdLst/>
              <a:ahLst/>
              <a:cxnLst/>
              <a:rect l="l" t="t" r="r" b="b"/>
              <a:pathLst>
                <a:path w="7333" h="4123" extrusionOk="0">
                  <a:moveTo>
                    <a:pt x="0" y="1"/>
                  </a:moveTo>
                  <a:lnTo>
                    <a:pt x="0" y="988"/>
                  </a:lnTo>
                  <a:lnTo>
                    <a:pt x="0" y="1375"/>
                  </a:lnTo>
                  <a:lnTo>
                    <a:pt x="2051" y="1375"/>
                  </a:lnTo>
                  <a:lnTo>
                    <a:pt x="2051" y="2284"/>
                  </a:lnTo>
                  <a:lnTo>
                    <a:pt x="2961" y="2284"/>
                  </a:lnTo>
                  <a:lnTo>
                    <a:pt x="2961" y="3194"/>
                  </a:lnTo>
                  <a:lnTo>
                    <a:pt x="3425" y="3194"/>
                  </a:lnTo>
                  <a:lnTo>
                    <a:pt x="3425" y="4122"/>
                  </a:lnTo>
                  <a:lnTo>
                    <a:pt x="4354" y="4122"/>
                  </a:lnTo>
                  <a:lnTo>
                    <a:pt x="4354" y="3194"/>
                  </a:lnTo>
                  <a:lnTo>
                    <a:pt x="4798" y="3194"/>
                  </a:lnTo>
                  <a:lnTo>
                    <a:pt x="4798" y="2284"/>
                  </a:lnTo>
                  <a:lnTo>
                    <a:pt x="5669" y="2284"/>
                  </a:lnTo>
                  <a:lnTo>
                    <a:pt x="5669" y="1375"/>
                  </a:lnTo>
                  <a:lnTo>
                    <a:pt x="7333" y="1375"/>
                  </a:lnTo>
                  <a:lnTo>
                    <a:pt x="7333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42"/>
            <p:cNvSpPr/>
            <p:nvPr/>
          </p:nvSpPr>
          <p:spPr>
            <a:xfrm>
              <a:off x="6269125" y="2310950"/>
              <a:ext cx="33900" cy="33875"/>
            </a:xfrm>
            <a:custGeom>
              <a:avLst/>
              <a:gdLst/>
              <a:ahLst/>
              <a:cxnLst/>
              <a:rect l="l" t="t" r="r" b="b"/>
              <a:pathLst>
                <a:path w="1356" h="1355" extrusionOk="0">
                  <a:moveTo>
                    <a:pt x="1" y="1"/>
                  </a:moveTo>
                  <a:lnTo>
                    <a:pt x="1" y="1355"/>
                  </a:lnTo>
                  <a:lnTo>
                    <a:pt x="1355" y="1355"/>
                  </a:lnTo>
                  <a:lnTo>
                    <a:pt x="1355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42"/>
            <p:cNvSpPr/>
            <p:nvPr/>
          </p:nvSpPr>
          <p:spPr>
            <a:xfrm>
              <a:off x="6486300" y="2175075"/>
              <a:ext cx="34350" cy="34350"/>
            </a:xfrm>
            <a:custGeom>
              <a:avLst/>
              <a:gdLst/>
              <a:ahLst/>
              <a:cxnLst/>
              <a:rect l="l" t="t" r="r" b="b"/>
              <a:pathLst>
                <a:path w="1374" h="1374" extrusionOk="0">
                  <a:moveTo>
                    <a:pt x="1" y="0"/>
                  </a:moveTo>
                  <a:lnTo>
                    <a:pt x="1" y="1373"/>
                  </a:lnTo>
                  <a:lnTo>
                    <a:pt x="1374" y="1373"/>
                  </a:lnTo>
                  <a:lnTo>
                    <a:pt x="1374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42"/>
            <p:cNvSpPr/>
            <p:nvPr/>
          </p:nvSpPr>
          <p:spPr>
            <a:xfrm>
              <a:off x="6331550" y="2243250"/>
              <a:ext cx="33875" cy="33875"/>
            </a:xfrm>
            <a:custGeom>
              <a:avLst/>
              <a:gdLst/>
              <a:ahLst/>
              <a:cxnLst/>
              <a:rect l="l" t="t" r="r" b="b"/>
              <a:pathLst>
                <a:path w="1355" h="1355" extrusionOk="0">
                  <a:moveTo>
                    <a:pt x="0" y="0"/>
                  </a:moveTo>
                  <a:lnTo>
                    <a:pt x="0" y="1354"/>
                  </a:lnTo>
                  <a:lnTo>
                    <a:pt x="1355" y="1354"/>
                  </a:lnTo>
                  <a:lnTo>
                    <a:pt x="1355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42"/>
            <p:cNvSpPr/>
            <p:nvPr/>
          </p:nvSpPr>
          <p:spPr>
            <a:xfrm>
              <a:off x="6382300" y="2243250"/>
              <a:ext cx="34400" cy="33875"/>
            </a:xfrm>
            <a:custGeom>
              <a:avLst/>
              <a:gdLst/>
              <a:ahLst/>
              <a:cxnLst/>
              <a:rect l="l" t="t" r="r" b="b"/>
              <a:pathLst>
                <a:path w="1376" h="1355" extrusionOk="0">
                  <a:moveTo>
                    <a:pt x="1" y="0"/>
                  </a:moveTo>
                  <a:lnTo>
                    <a:pt x="1" y="1354"/>
                  </a:lnTo>
                  <a:lnTo>
                    <a:pt x="1375" y="1354"/>
                  </a:lnTo>
                  <a:lnTo>
                    <a:pt x="1375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42"/>
            <p:cNvSpPr/>
            <p:nvPr/>
          </p:nvSpPr>
          <p:spPr>
            <a:xfrm>
              <a:off x="6432150" y="2243250"/>
              <a:ext cx="33875" cy="33875"/>
            </a:xfrm>
            <a:custGeom>
              <a:avLst/>
              <a:gdLst/>
              <a:ahLst/>
              <a:cxnLst/>
              <a:rect l="l" t="t" r="r" b="b"/>
              <a:pathLst>
                <a:path w="1355" h="1355" extrusionOk="0">
                  <a:moveTo>
                    <a:pt x="0" y="0"/>
                  </a:moveTo>
                  <a:lnTo>
                    <a:pt x="0" y="1354"/>
                  </a:lnTo>
                  <a:lnTo>
                    <a:pt x="1354" y="1354"/>
                  </a:lnTo>
                  <a:lnTo>
                    <a:pt x="1354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" name="Google Shape;12114;p61"/>
          <p:cNvGrpSpPr/>
          <p:nvPr/>
        </p:nvGrpSpPr>
        <p:grpSpPr>
          <a:xfrm>
            <a:off x="415105" y="2507236"/>
            <a:ext cx="8256848" cy="1212197"/>
            <a:chOff x="3486434" y="1699237"/>
            <a:chExt cx="1768331" cy="351341"/>
          </a:xfrm>
        </p:grpSpPr>
        <p:grpSp>
          <p:nvGrpSpPr>
            <p:cNvPr id="46" name="Google Shape;12115;p61"/>
            <p:cNvGrpSpPr/>
            <p:nvPr/>
          </p:nvGrpSpPr>
          <p:grpSpPr>
            <a:xfrm>
              <a:off x="3795682" y="1869589"/>
              <a:ext cx="1459083" cy="16341"/>
              <a:chOff x="3795682" y="1869589"/>
              <a:chExt cx="1459083" cy="16341"/>
            </a:xfrm>
          </p:grpSpPr>
          <p:cxnSp>
            <p:nvCxnSpPr>
              <p:cNvPr id="63" name="Google Shape;12116;p61"/>
              <p:cNvCxnSpPr/>
              <p:nvPr/>
            </p:nvCxnSpPr>
            <p:spPr>
              <a:xfrm>
                <a:off x="4639471" y="1869589"/>
                <a:ext cx="1734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A5B7C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4" name="Google Shape;12118;p61"/>
              <p:cNvCxnSpPr>
                <a:stCxn id="76" idx="6"/>
                <a:endCxn id="75" idx="2"/>
              </p:cNvCxnSpPr>
              <p:nvPr/>
            </p:nvCxnSpPr>
            <p:spPr>
              <a:xfrm flipV="1">
                <a:off x="4249328" y="1874909"/>
                <a:ext cx="112779" cy="281"/>
              </a:xfrm>
              <a:prstGeom prst="straightConnector1">
                <a:avLst/>
              </a:prstGeom>
              <a:noFill/>
              <a:ln w="9525" cap="flat" cmpd="sng">
                <a:solidFill>
                  <a:srgbClr val="A5B7C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5" name="Google Shape;12119;p61"/>
              <p:cNvCxnSpPr>
                <a:endCxn id="72" idx="1"/>
              </p:cNvCxnSpPr>
              <p:nvPr/>
            </p:nvCxnSpPr>
            <p:spPr>
              <a:xfrm>
                <a:off x="3795682" y="1882339"/>
                <a:ext cx="81668" cy="3591"/>
              </a:xfrm>
              <a:prstGeom prst="straightConnector1">
                <a:avLst/>
              </a:prstGeom>
              <a:noFill/>
              <a:ln w="9525" cap="flat" cmpd="sng">
                <a:solidFill>
                  <a:srgbClr val="A5B7C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6" name="Google Shape;12120;p61"/>
              <p:cNvCxnSpPr/>
              <p:nvPr/>
            </p:nvCxnSpPr>
            <p:spPr>
              <a:xfrm>
                <a:off x="5107654" y="1869589"/>
                <a:ext cx="147111" cy="20"/>
              </a:xfrm>
              <a:prstGeom prst="straightConnector1">
                <a:avLst/>
              </a:prstGeom>
              <a:noFill/>
              <a:ln w="9525" cap="flat" cmpd="sng">
                <a:solidFill>
                  <a:srgbClr val="A5B7C6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</p:grpSp>
        <p:sp>
          <p:nvSpPr>
            <p:cNvPr id="48" name="Google Shape;12124;p61"/>
            <p:cNvSpPr/>
            <p:nvPr/>
          </p:nvSpPr>
          <p:spPr>
            <a:xfrm>
              <a:off x="3486434" y="1699237"/>
              <a:ext cx="304288" cy="351341"/>
            </a:xfrm>
            <a:prstGeom prst="ellipse">
              <a:avLst/>
            </a:pr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" name="ZoneTexte 4"/>
          <p:cNvSpPr txBox="1"/>
          <p:nvPr/>
        </p:nvSpPr>
        <p:spPr>
          <a:xfrm>
            <a:off x="4382156" y="2851283"/>
            <a:ext cx="1487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bg1"/>
                </a:solidFill>
              </a:rPr>
              <a:t>Sélectionner </a:t>
            </a:r>
            <a:r>
              <a:rPr lang="fr-FR" sz="1200" dirty="0">
                <a:solidFill>
                  <a:schemeClr val="bg1"/>
                </a:solidFill>
              </a:rPr>
              <a:t>bouton </a:t>
            </a:r>
            <a:r>
              <a:rPr lang="fr-FR" sz="1200" dirty="0" err="1" smtClean="0">
                <a:solidFill>
                  <a:schemeClr val="bg1"/>
                </a:solidFill>
              </a:rPr>
              <a:t>delete</a:t>
            </a:r>
            <a:r>
              <a:rPr lang="fr-FR" sz="1200" dirty="0" smtClean="0">
                <a:solidFill>
                  <a:schemeClr val="bg1"/>
                </a:solidFill>
              </a:rPr>
              <a:t> </a:t>
            </a:r>
            <a:endParaRPr lang="fr-FR" sz="1200" dirty="0">
              <a:solidFill>
                <a:schemeClr val="bg1"/>
              </a:solidFill>
            </a:endParaRPr>
          </a:p>
        </p:txBody>
      </p:sp>
      <p:sp>
        <p:nvSpPr>
          <p:cNvPr id="68" name="ZoneTexte 67"/>
          <p:cNvSpPr txBox="1"/>
          <p:nvPr/>
        </p:nvSpPr>
        <p:spPr>
          <a:xfrm>
            <a:off x="6512443" y="2688662"/>
            <a:ext cx="14873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bg1"/>
                </a:solidFill>
              </a:rPr>
              <a:t>Suppression automatique dans le tableau d’affichage</a:t>
            </a:r>
            <a:endParaRPr lang="fr-FR" sz="1200" dirty="0">
              <a:solidFill>
                <a:schemeClr val="bg1"/>
              </a:solidFill>
            </a:endParaRPr>
          </a:p>
        </p:txBody>
      </p:sp>
      <p:sp>
        <p:nvSpPr>
          <p:cNvPr id="71" name="ZoneTexte 70"/>
          <p:cNvSpPr txBox="1"/>
          <p:nvPr/>
        </p:nvSpPr>
        <p:spPr>
          <a:xfrm>
            <a:off x="442410" y="2790173"/>
            <a:ext cx="14873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>
                <a:solidFill>
                  <a:schemeClr val="bg1"/>
                </a:solidFill>
              </a:rPr>
              <a:t>Aller a l’espace texte au dessus du bouton </a:t>
            </a:r>
            <a:r>
              <a:rPr lang="fr-FR" sz="1200" dirty="0" err="1" smtClean="0">
                <a:solidFill>
                  <a:schemeClr val="bg1"/>
                </a:solidFill>
              </a:rPr>
              <a:t>delete</a:t>
            </a:r>
            <a:endParaRPr lang="fr-FR" sz="1200" dirty="0">
              <a:solidFill>
                <a:schemeClr val="bg1"/>
              </a:solidFill>
            </a:endParaRPr>
          </a:p>
        </p:txBody>
      </p:sp>
      <p:sp>
        <p:nvSpPr>
          <p:cNvPr id="72" name="ZoneTexte 71"/>
          <p:cNvSpPr txBox="1"/>
          <p:nvPr/>
        </p:nvSpPr>
        <p:spPr>
          <a:xfrm>
            <a:off x="2240406" y="2735864"/>
            <a:ext cx="17486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bg1"/>
                </a:solidFill>
              </a:rPr>
              <a:t>Saisir le numéro du classement de l’article (x </a:t>
            </a:r>
            <a:r>
              <a:rPr lang="fr-FR" sz="1200" dirty="0" err="1" smtClean="0">
                <a:solidFill>
                  <a:schemeClr val="bg1"/>
                </a:solidFill>
              </a:rPr>
              <a:t>eme</a:t>
            </a:r>
            <a:r>
              <a:rPr lang="fr-FR" sz="1200" dirty="0" smtClean="0">
                <a:solidFill>
                  <a:schemeClr val="bg1"/>
                </a:solidFill>
              </a:rPr>
              <a:t> article de la liste d’achat )</a:t>
            </a:r>
            <a:endParaRPr lang="fr-FR" sz="1200" dirty="0">
              <a:solidFill>
                <a:schemeClr val="bg1"/>
              </a:solidFill>
            </a:endParaRPr>
          </a:p>
        </p:txBody>
      </p:sp>
      <p:sp>
        <p:nvSpPr>
          <p:cNvPr id="74" name="Google Shape;12124;p61"/>
          <p:cNvSpPr/>
          <p:nvPr/>
        </p:nvSpPr>
        <p:spPr>
          <a:xfrm>
            <a:off x="6608623" y="2570804"/>
            <a:ext cx="1294990" cy="996653"/>
          </a:xfrm>
          <a:prstGeom prst="ellipse">
            <a:avLst/>
          </a:prstGeom>
          <a:noFill/>
          <a:ln w="9525" cap="flat" cmpd="sng">
            <a:solidFill>
              <a:srgbClr val="5F7D9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12124;p61"/>
          <p:cNvSpPr/>
          <p:nvPr/>
        </p:nvSpPr>
        <p:spPr>
          <a:xfrm>
            <a:off x="4503876" y="2615013"/>
            <a:ext cx="1294990" cy="996653"/>
          </a:xfrm>
          <a:prstGeom prst="ellipse">
            <a:avLst/>
          </a:prstGeom>
          <a:noFill/>
          <a:ln w="9525" cap="flat" cmpd="sng">
            <a:solidFill>
              <a:srgbClr val="5F7D9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12124;p61"/>
          <p:cNvSpPr/>
          <p:nvPr/>
        </p:nvSpPr>
        <p:spPr>
          <a:xfrm>
            <a:off x="2240474" y="2400439"/>
            <a:ext cx="1736803" cy="1427741"/>
          </a:xfrm>
          <a:prstGeom prst="ellipse">
            <a:avLst/>
          </a:prstGeom>
          <a:noFill/>
          <a:ln w="9525" cap="flat" cmpd="sng">
            <a:solidFill>
              <a:srgbClr val="5F7D9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0" name="Google Shape;14961;p69"/>
          <p:cNvGrpSpPr/>
          <p:nvPr/>
        </p:nvGrpSpPr>
        <p:grpSpPr>
          <a:xfrm>
            <a:off x="7008840" y="2150378"/>
            <a:ext cx="525261" cy="383712"/>
            <a:chOff x="-47527350" y="2747625"/>
            <a:chExt cx="300100" cy="228425"/>
          </a:xfrm>
        </p:grpSpPr>
        <p:sp>
          <p:nvSpPr>
            <p:cNvPr id="51" name="Google Shape;14962;p69"/>
            <p:cNvSpPr/>
            <p:nvPr/>
          </p:nvSpPr>
          <p:spPr>
            <a:xfrm>
              <a:off x="-47475350" y="2782275"/>
              <a:ext cx="124450" cy="124475"/>
            </a:xfrm>
            <a:custGeom>
              <a:avLst/>
              <a:gdLst/>
              <a:ahLst/>
              <a:cxnLst/>
              <a:rect l="l" t="t" r="r" b="b"/>
              <a:pathLst>
                <a:path w="4978" h="4979" extrusionOk="0">
                  <a:moveTo>
                    <a:pt x="2804" y="2080"/>
                  </a:moveTo>
                  <a:cubicBezTo>
                    <a:pt x="2678" y="2395"/>
                    <a:pt x="2457" y="2647"/>
                    <a:pt x="2174" y="2710"/>
                  </a:cubicBezTo>
                  <a:lnTo>
                    <a:pt x="2174" y="2080"/>
                  </a:lnTo>
                  <a:close/>
                  <a:moveTo>
                    <a:pt x="1827" y="725"/>
                  </a:moveTo>
                  <a:cubicBezTo>
                    <a:pt x="2300" y="725"/>
                    <a:pt x="2678" y="977"/>
                    <a:pt x="2804" y="1418"/>
                  </a:cubicBezTo>
                  <a:lnTo>
                    <a:pt x="1827" y="1418"/>
                  </a:lnTo>
                  <a:cubicBezTo>
                    <a:pt x="1607" y="1418"/>
                    <a:pt x="1481" y="1576"/>
                    <a:pt x="1481" y="1765"/>
                  </a:cubicBezTo>
                  <a:lnTo>
                    <a:pt x="1481" y="2773"/>
                  </a:lnTo>
                  <a:cubicBezTo>
                    <a:pt x="1071" y="2615"/>
                    <a:pt x="756" y="2206"/>
                    <a:pt x="756" y="1765"/>
                  </a:cubicBezTo>
                  <a:cubicBezTo>
                    <a:pt x="756" y="1197"/>
                    <a:pt x="1229" y="725"/>
                    <a:pt x="1827" y="725"/>
                  </a:cubicBezTo>
                  <a:close/>
                  <a:moveTo>
                    <a:pt x="4253" y="2080"/>
                  </a:moveTo>
                  <a:lnTo>
                    <a:pt x="4253" y="4222"/>
                  </a:lnTo>
                  <a:lnTo>
                    <a:pt x="2142" y="4222"/>
                  </a:lnTo>
                  <a:lnTo>
                    <a:pt x="2142" y="3466"/>
                  </a:lnTo>
                  <a:cubicBezTo>
                    <a:pt x="2804" y="3308"/>
                    <a:pt x="3371" y="2804"/>
                    <a:pt x="3529" y="2080"/>
                  </a:cubicBezTo>
                  <a:close/>
                  <a:moveTo>
                    <a:pt x="1764" y="0"/>
                  </a:moveTo>
                  <a:cubicBezTo>
                    <a:pt x="788" y="0"/>
                    <a:pt x="0" y="788"/>
                    <a:pt x="0" y="1765"/>
                  </a:cubicBezTo>
                  <a:cubicBezTo>
                    <a:pt x="0" y="2647"/>
                    <a:pt x="599" y="3340"/>
                    <a:pt x="1418" y="3497"/>
                  </a:cubicBezTo>
                  <a:lnTo>
                    <a:pt x="1418" y="4600"/>
                  </a:lnTo>
                  <a:cubicBezTo>
                    <a:pt x="1418" y="4821"/>
                    <a:pt x="1575" y="4978"/>
                    <a:pt x="1764" y="4978"/>
                  </a:cubicBezTo>
                  <a:lnTo>
                    <a:pt x="4568" y="4978"/>
                  </a:lnTo>
                  <a:cubicBezTo>
                    <a:pt x="4757" y="4978"/>
                    <a:pt x="4915" y="4821"/>
                    <a:pt x="4915" y="4600"/>
                  </a:cubicBezTo>
                  <a:lnTo>
                    <a:pt x="4915" y="1828"/>
                  </a:lnTo>
                  <a:cubicBezTo>
                    <a:pt x="4978" y="1576"/>
                    <a:pt x="4820" y="1418"/>
                    <a:pt x="4600" y="1418"/>
                  </a:cubicBezTo>
                  <a:lnTo>
                    <a:pt x="3497" y="1418"/>
                  </a:lnTo>
                  <a:cubicBezTo>
                    <a:pt x="3340" y="630"/>
                    <a:pt x="2646" y="0"/>
                    <a:pt x="176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4963;p69"/>
            <p:cNvSpPr/>
            <p:nvPr/>
          </p:nvSpPr>
          <p:spPr>
            <a:xfrm>
              <a:off x="-47333600" y="2782275"/>
              <a:ext cx="53600" cy="18125"/>
            </a:xfrm>
            <a:custGeom>
              <a:avLst/>
              <a:gdLst/>
              <a:ahLst/>
              <a:cxnLst/>
              <a:rect l="l" t="t" r="r" b="b"/>
              <a:pathLst>
                <a:path w="2144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1797" y="725"/>
                  </a:lnTo>
                  <a:cubicBezTo>
                    <a:pt x="1986" y="725"/>
                    <a:pt x="2143" y="567"/>
                    <a:pt x="2143" y="347"/>
                  </a:cubicBezTo>
                  <a:cubicBezTo>
                    <a:pt x="2143" y="158"/>
                    <a:pt x="1986" y="0"/>
                    <a:pt x="179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4964;p69"/>
            <p:cNvSpPr/>
            <p:nvPr/>
          </p:nvSpPr>
          <p:spPr>
            <a:xfrm>
              <a:off x="-47333600" y="2817725"/>
              <a:ext cx="53600" cy="18125"/>
            </a:xfrm>
            <a:custGeom>
              <a:avLst/>
              <a:gdLst/>
              <a:ahLst/>
              <a:cxnLst/>
              <a:rect l="l" t="t" r="r" b="b"/>
              <a:pathLst>
                <a:path w="2144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1797" y="725"/>
                  </a:lnTo>
                  <a:cubicBezTo>
                    <a:pt x="1986" y="725"/>
                    <a:pt x="2143" y="567"/>
                    <a:pt x="2143" y="347"/>
                  </a:cubicBezTo>
                  <a:cubicBezTo>
                    <a:pt x="2143" y="158"/>
                    <a:pt x="1986" y="0"/>
                    <a:pt x="179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4965;p69"/>
            <p:cNvSpPr/>
            <p:nvPr/>
          </p:nvSpPr>
          <p:spPr>
            <a:xfrm>
              <a:off x="-47333600" y="2852375"/>
              <a:ext cx="53600" cy="17350"/>
            </a:xfrm>
            <a:custGeom>
              <a:avLst/>
              <a:gdLst/>
              <a:ahLst/>
              <a:cxnLst/>
              <a:rect l="l" t="t" r="r" b="b"/>
              <a:pathLst>
                <a:path w="2144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lnTo>
                    <a:pt x="1797" y="693"/>
                  </a:lnTo>
                  <a:cubicBezTo>
                    <a:pt x="1986" y="693"/>
                    <a:pt x="2143" y="536"/>
                    <a:pt x="2143" y="347"/>
                  </a:cubicBezTo>
                  <a:cubicBezTo>
                    <a:pt x="2143" y="158"/>
                    <a:pt x="1986" y="0"/>
                    <a:pt x="179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4966;p69"/>
            <p:cNvSpPr/>
            <p:nvPr/>
          </p:nvSpPr>
          <p:spPr>
            <a:xfrm>
              <a:off x="-47333600" y="2887800"/>
              <a:ext cx="53600" cy="17375"/>
            </a:xfrm>
            <a:custGeom>
              <a:avLst/>
              <a:gdLst/>
              <a:ahLst/>
              <a:cxnLst/>
              <a:rect l="l" t="t" r="r" b="b"/>
              <a:pathLst>
                <a:path w="2144" h="695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7"/>
                    <a:pt x="158" y="694"/>
                    <a:pt x="347" y="694"/>
                  </a:cubicBezTo>
                  <a:lnTo>
                    <a:pt x="1797" y="694"/>
                  </a:lnTo>
                  <a:cubicBezTo>
                    <a:pt x="1986" y="694"/>
                    <a:pt x="2143" y="537"/>
                    <a:pt x="2143" y="347"/>
                  </a:cubicBezTo>
                  <a:cubicBezTo>
                    <a:pt x="2143" y="158"/>
                    <a:pt x="1986" y="1"/>
                    <a:pt x="1797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4967;p69"/>
            <p:cNvSpPr/>
            <p:nvPr/>
          </p:nvSpPr>
          <p:spPr>
            <a:xfrm>
              <a:off x="-47527350" y="2747625"/>
              <a:ext cx="300100" cy="228425"/>
            </a:xfrm>
            <a:custGeom>
              <a:avLst/>
              <a:gdLst/>
              <a:ahLst/>
              <a:cxnLst/>
              <a:rect l="l" t="t" r="r" b="b"/>
              <a:pathLst>
                <a:path w="12004" h="9137" extrusionOk="0">
                  <a:moveTo>
                    <a:pt x="10586" y="693"/>
                  </a:moveTo>
                  <a:lnTo>
                    <a:pt x="10586" y="7026"/>
                  </a:lnTo>
                  <a:lnTo>
                    <a:pt x="1418" y="7026"/>
                  </a:lnTo>
                  <a:lnTo>
                    <a:pt x="1418" y="693"/>
                  </a:lnTo>
                  <a:close/>
                  <a:moveTo>
                    <a:pt x="11311" y="7687"/>
                  </a:moveTo>
                  <a:lnTo>
                    <a:pt x="11311" y="8412"/>
                  </a:lnTo>
                  <a:lnTo>
                    <a:pt x="725" y="8412"/>
                  </a:lnTo>
                  <a:lnTo>
                    <a:pt x="725" y="7687"/>
                  </a:lnTo>
                  <a:close/>
                  <a:moveTo>
                    <a:pt x="1072" y="0"/>
                  </a:moveTo>
                  <a:cubicBezTo>
                    <a:pt x="883" y="0"/>
                    <a:pt x="725" y="158"/>
                    <a:pt x="725" y="378"/>
                  </a:cubicBezTo>
                  <a:lnTo>
                    <a:pt x="725" y="7026"/>
                  </a:lnTo>
                  <a:lnTo>
                    <a:pt x="347" y="7026"/>
                  </a:lnTo>
                  <a:cubicBezTo>
                    <a:pt x="158" y="7026"/>
                    <a:pt x="1" y="7183"/>
                    <a:pt x="1" y="7372"/>
                  </a:cubicBezTo>
                  <a:lnTo>
                    <a:pt x="1" y="8790"/>
                  </a:lnTo>
                  <a:cubicBezTo>
                    <a:pt x="1" y="8979"/>
                    <a:pt x="158" y="9136"/>
                    <a:pt x="347" y="9136"/>
                  </a:cubicBezTo>
                  <a:lnTo>
                    <a:pt x="11658" y="9136"/>
                  </a:lnTo>
                  <a:cubicBezTo>
                    <a:pt x="11847" y="9136"/>
                    <a:pt x="12004" y="8979"/>
                    <a:pt x="12004" y="8790"/>
                  </a:cubicBezTo>
                  <a:lnTo>
                    <a:pt x="12004" y="7372"/>
                  </a:lnTo>
                  <a:cubicBezTo>
                    <a:pt x="12004" y="7183"/>
                    <a:pt x="11847" y="7026"/>
                    <a:pt x="11658" y="7026"/>
                  </a:cubicBezTo>
                  <a:lnTo>
                    <a:pt x="11311" y="7026"/>
                  </a:lnTo>
                  <a:lnTo>
                    <a:pt x="11311" y="378"/>
                  </a:lnTo>
                  <a:cubicBezTo>
                    <a:pt x="11311" y="158"/>
                    <a:pt x="11153" y="0"/>
                    <a:pt x="1096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" name="Google Shape;14977;p69"/>
          <p:cNvGrpSpPr/>
          <p:nvPr/>
        </p:nvGrpSpPr>
        <p:grpSpPr>
          <a:xfrm>
            <a:off x="321259" y="3618775"/>
            <a:ext cx="360831" cy="357573"/>
            <a:chOff x="-45665400" y="2703250"/>
            <a:chExt cx="301500" cy="299575"/>
          </a:xfrm>
        </p:grpSpPr>
        <p:sp>
          <p:nvSpPr>
            <p:cNvPr id="79" name="Google Shape;14978;p69"/>
            <p:cNvSpPr/>
            <p:nvPr/>
          </p:nvSpPr>
          <p:spPr>
            <a:xfrm>
              <a:off x="-45664625" y="2703250"/>
              <a:ext cx="300725" cy="299575"/>
            </a:xfrm>
            <a:custGeom>
              <a:avLst/>
              <a:gdLst/>
              <a:ahLst/>
              <a:cxnLst/>
              <a:rect l="l" t="t" r="r" b="b"/>
              <a:pathLst>
                <a:path w="12029" h="11983" extrusionOk="0">
                  <a:moveTo>
                    <a:pt x="9799" y="1271"/>
                  </a:moveTo>
                  <a:lnTo>
                    <a:pt x="4947" y="4926"/>
                  </a:lnTo>
                  <a:lnTo>
                    <a:pt x="1482" y="3823"/>
                  </a:lnTo>
                  <a:lnTo>
                    <a:pt x="9799" y="1271"/>
                  </a:lnTo>
                  <a:close/>
                  <a:moveTo>
                    <a:pt x="9830" y="2153"/>
                  </a:moveTo>
                  <a:lnTo>
                    <a:pt x="6459" y="6627"/>
                  </a:lnTo>
                  <a:lnTo>
                    <a:pt x="4727" y="7257"/>
                  </a:lnTo>
                  <a:lnTo>
                    <a:pt x="5357" y="5524"/>
                  </a:lnTo>
                  <a:lnTo>
                    <a:pt x="9830" y="2153"/>
                  </a:lnTo>
                  <a:close/>
                  <a:moveTo>
                    <a:pt x="10681" y="2153"/>
                  </a:moveTo>
                  <a:lnTo>
                    <a:pt x="8098" y="10439"/>
                  </a:lnTo>
                  <a:lnTo>
                    <a:pt x="6995" y="6973"/>
                  </a:lnTo>
                  <a:lnTo>
                    <a:pt x="10681" y="2153"/>
                  </a:lnTo>
                  <a:close/>
                  <a:moveTo>
                    <a:pt x="11627" y="0"/>
                  </a:moveTo>
                  <a:cubicBezTo>
                    <a:pt x="11596" y="0"/>
                    <a:pt x="11564" y="4"/>
                    <a:pt x="11532" y="11"/>
                  </a:cubicBezTo>
                  <a:lnTo>
                    <a:pt x="221" y="3508"/>
                  </a:lnTo>
                  <a:cubicBezTo>
                    <a:pt x="64" y="3571"/>
                    <a:pt x="1" y="3728"/>
                    <a:pt x="1" y="3886"/>
                  </a:cubicBezTo>
                  <a:cubicBezTo>
                    <a:pt x="1" y="4043"/>
                    <a:pt x="127" y="4138"/>
                    <a:pt x="221" y="4232"/>
                  </a:cubicBezTo>
                  <a:lnTo>
                    <a:pt x="4569" y="5619"/>
                  </a:lnTo>
                  <a:lnTo>
                    <a:pt x="3750" y="7824"/>
                  </a:lnTo>
                  <a:cubicBezTo>
                    <a:pt x="3687" y="7919"/>
                    <a:pt x="3750" y="8076"/>
                    <a:pt x="3813" y="8171"/>
                  </a:cubicBezTo>
                  <a:cubicBezTo>
                    <a:pt x="3880" y="8215"/>
                    <a:pt x="3978" y="8260"/>
                    <a:pt x="4063" y="8260"/>
                  </a:cubicBezTo>
                  <a:cubicBezTo>
                    <a:pt x="4099" y="8260"/>
                    <a:pt x="4132" y="8252"/>
                    <a:pt x="4160" y="8234"/>
                  </a:cubicBezTo>
                  <a:lnTo>
                    <a:pt x="6365" y="7414"/>
                  </a:lnTo>
                  <a:lnTo>
                    <a:pt x="7751" y="11762"/>
                  </a:lnTo>
                  <a:cubicBezTo>
                    <a:pt x="7783" y="11920"/>
                    <a:pt x="7940" y="11983"/>
                    <a:pt x="8098" y="11983"/>
                  </a:cubicBezTo>
                  <a:cubicBezTo>
                    <a:pt x="8255" y="11983"/>
                    <a:pt x="8381" y="11857"/>
                    <a:pt x="8476" y="11762"/>
                  </a:cubicBezTo>
                  <a:lnTo>
                    <a:pt x="11973" y="483"/>
                  </a:lnTo>
                  <a:cubicBezTo>
                    <a:pt x="12029" y="205"/>
                    <a:pt x="11862" y="0"/>
                    <a:pt x="1162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14979;p69"/>
            <p:cNvSpPr/>
            <p:nvPr/>
          </p:nvSpPr>
          <p:spPr>
            <a:xfrm>
              <a:off x="-45663825" y="2879150"/>
              <a:ext cx="71700" cy="71500"/>
            </a:xfrm>
            <a:custGeom>
              <a:avLst/>
              <a:gdLst/>
              <a:ahLst/>
              <a:cxnLst/>
              <a:rect l="l" t="t" r="r" b="b"/>
              <a:pathLst>
                <a:path w="2868" h="2860" extrusionOk="0">
                  <a:moveTo>
                    <a:pt x="2517" y="0"/>
                  </a:moveTo>
                  <a:cubicBezTo>
                    <a:pt x="2418" y="0"/>
                    <a:pt x="2316" y="32"/>
                    <a:pt x="2237" y="95"/>
                  </a:cubicBezTo>
                  <a:lnTo>
                    <a:pt x="126" y="2237"/>
                  </a:lnTo>
                  <a:cubicBezTo>
                    <a:pt x="0" y="2363"/>
                    <a:pt x="0" y="2584"/>
                    <a:pt x="126" y="2741"/>
                  </a:cubicBezTo>
                  <a:cubicBezTo>
                    <a:pt x="205" y="2820"/>
                    <a:pt x="300" y="2859"/>
                    <a:pt x="390" y="2859"/>
                  </a:cubicBezTo>
                  <a:cubicBezTo>
                    <a:pt x="481" y="2859"/>
                    <a:pt x="568" y="2820"/>
                    <a:pt x="631" y="2741"/>
                  </a:cubicBezTo>
                  <a:lnTo>
                    <a:pt x="2773" y="630"/>
                  </a:lnTo>
                  <a:cubicBezTo>
                    <a:pt x="2867" y="504"/>
                    <a:pt x="2867" y="252"/>
                    <a:pt x="2773" y="95"/>
                  </a:cubicBezTo>
                  <a:cubicBezTo>
                    <a:pt x="2710" y="32"/>
                    <a:pt x="2615" y="0"/>
                    <a:pt x="251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14980;p69"/>
            <p:cNvSpPr/>
            <p:nvPr/>
          </p:nvSpPr>
          <p:spPr>
            <a:xfrm>
              <a:off x="-45613425" y="2929750"/>
              <a:ext cx="71700" cy="71500"/>
            </a:xfrm>
            <a:custGeom>
              <a:avLst/>
              <a:gdLst/>
              <a:ahLst/>
              <a:cxnLst/>
              <a:rect l="l" t="t" r="r" b="b"/>
              <a:pathLst>
                <a:path w="2868" h="2860" extrusionOk="0">
                  <a:moveTo>
                    <a:pt x="2478" y="1"/>
                  </a:moveTo>
                  <a:cubicBezTo>
                    <a:pt x="2387" y="1"/>
                    <a:pt x="2301" y="40"/>
                    <a:pt x="2238" y="119"/>
                  </a:cubicBezTo>
                  <a:lnTo>
                    <a:pt x="127" y="2261"/>
                  </a:lnTo>
                  <a:cubicBezTo>
                    <a:pt x="1" y="2387"/>
                    <a:pt x="1" y="2608"/>
                    <a:pt x="127" y="2765"/>
                  </a:cubicBezTo>
                  <a:cubicBezTo>
                    <a:pt x="190" y="2828"/>
                    <a:pt x="276" y="2860"/>
                    <a:pt x="367" y="2860"/>
                  </a:cubicBezTo>
                  <a:cubicBezTo>
                    <a:pt x="458" y="2860"/>
                    <a:pt x="552" y="2828"/>
                    <a:pt x="631" y="2765"/>
                  </a:cubicBezTo>
                  <a:lnTo>
                    <a:pt x="2742" y="654"/>
                  </a:lnTo>
                  <a:cubicBezTo>
                    <a:pt x="2868" y="528"/>
                    <a:pt x="2868" y="276"/>
                    <a:pt x="2742" y="119"/>
                  </a:cubicBezTo>
                  <a:cubicBezTo>
                    <a:pt x="2663" y="40"/>
                    <a:pt x="2568" y="1"/>
                    <a:pt x="2478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14981;p69"/>
            <p:cNvSpPr/>
            <p:nvPr/>
          </p:nvSpPr>
          <p:spPr>
            <a:xfrm>
              <a:off x="-45665400" y="2923050"/>
              <a:ext cx="81150" cy="79000"/>
            </a:xfrm>
            <a:custGeom>
              <a:avLst/>
              <a:gdLst/>
              <a:ahLst/>
              <a:cxnLst/>
              <a:rect l="l" t="t" r="r" b="b"/>
              <a:pathLst>
                <a:path w="3246" h="3160" extrusionOk="0">
                  <a:moveTo>
                    <a:pt x="2859" y="1"/>
                  </a:moveTo>
                  <a:cubicBezTo>
                    <a:pt x="2765" y="1"/>
                    <a:pt x="2663" y="24"/>
                    <a:pt x="2584" y="72"/>
                  </a:cubicBezTo>
                  <a:lnTo>
                    <a:pt x="95" y="2561"/>
                  </a:lnTo>
                  <a:cubicBezTo>
                    <a:pt x="0" y="2687"/>
                    <a:pt x="0" y="2907"/>
                    <a:pt x="95" y="3065"/>
                  </a:cubicBezTo>
                  <a:cubicBezTo>
                    <a:pt x="158" y="3128"/>
                    <a:pt x="252" y="3159"/>
                    <a:pt x="351" y="3159"/>
                  </a:cubicBezTo>
                  <a:cubicBezTo>
                    <a:pt x="449" y="3159"/>
                    <a:pt x="552" y="3128"/>
                    <a:pt x="631" y="3065"/>
                  </a:cubicBezTo>
                  <a:lnTo>
                    <a:pt x="3088" y="607"/>
                  </a:lnTo>
                  <a:cubicBezTo>
                    <a:pt x="3245" y="450"/>
                    <a:pt x="3245" y="229"/>
                    <a:pt x="3088" y="72"/>
                  </a:cubicBezTo>
                  <a:cubicBezTo>
                    <a:pt x="3041" y="24"/>
                    <a:pt x="2954" y="1"/>
                    <a:pt x="2859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757706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2" name="Google Shape;1502;p42"/>
          <p:cNvSpPr txBox="1">
            <a:spLocks noGrp="1"/>
          </p:cNvSpPr>
          <p:nvPr>
            <p:ph type="title"/>
          </p:nvPr>
        </p:nvSpPr>
        <p:spPr>
          <a:xfrm>
            <a:off x="1291285" y="508692"/>
            <a:ext cx="70467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/>
              <a:t>Ajouter un user (vendeur)</a:t>
            </a:r>
            <a:endParaRPr dirty="0"/>
          </a:p>
        </p:txBody>
      </p:sp>
      <p:grpSp>
        <p:nvGrpSpPr>
          <p:cNvPr id="1582" name="Google Shape;1582;p42"/>
          <p:cNvGrpSpPr/>
          <p:nvPr/>
        </p:nvGrpSpPr>
        <p:grpSpPr>
          <a:xfrm>
            <a:off x="839933" y="636728"/>
            <a:ext cx="395073" cy="379510"/>
            <a:chOff x="6235275" y="2141225"/>
            <a:chExt cx="319225" cy="306650"/>
          </a:xfrm>
        </p:grpSpPr>
        <p:sp>
          <p:nvSpPr>
            <p:cNvPr id="1583" name="Google Shape;1583;p42"/>
            <p:cNvSpPr/>
            <p:nvPr/>
          </p:nvSpPr>
          <p:spPr>
            <a:xfrm>
              <a:off x="6269125" y="2175075"/>
              <a:ext cx="33900" cy="34350"/>
            </a:xfrm>
            <a:custGeom>
              <a:avLst/>
              <a:gdLst/>
              <a:ahLst/>
              <a:cxnLst/>
              <a:rect l="l" t="t" r="r" b="b"/>
              <a:pathLst>
                <a:path w="1356" h="1374" extrusionOk="0">
                  <a:moveTo>
                    <a:pt x="1" y="0"/>
                  </a:moveTo>
                  <a:lnTo>
                    <a:pt x="1" y="1373"/>
                  </a:lnTo>
                  <a:lnTo>
                    <a:pt x="1355" y="1373"/>
                  </a:lnTo>
                  <a:lnTo>
                    <a:pt x="1355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584;p42"/>
            <p:cNvSpPr/>
            <p:nvPr/>
          </p:nvSpPr>
          <p:spPr>
            <a:xfrm>
              <a:off x="6235275" y="2209400"/>
              <a:ext cx="33875" cy="101575"/>
            </a:xfrm>
            <a:custGeom>
              <a:avLst/>
              <a:gdLst/>
              <a:ahLst/>
              <a:cxnLst/>
              <a:rect l="l" t="t" r="r" b="b"/>
              <a:pathLst>
                <a:path w="1355" h="4063" extrusionOk="0">
                  <a:moveTo>
                    <a:pt x="1" y="0"/>
                  </a:moveTo>
                  <a:lnTo>
                    <a:pt x="1" y="1354"/>
                  </a:lnTo>
                  <a:lnTo>
                    <a:pt x="1" y="2708"/>
                  </a:lnTo>
                  <a:lnTo>
                    <a:pt x="1" y="4063"/>
                  </a:lnTo>
                  <a:lnTo>
                    <a:pt x="1355" y="4063"/>
                  </a:lnTo>
                  <a:lnTo>
                    <a:pt x="1355" y="2708"/>
                  </a:lnTo>
                  <a:lnTo>
                    <a:pt x="1355" y="1354"/>
                  </a:lnTo>
                  <a:lnTo>
                    <a:pt x="1355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42"/>
            <p:cNvSpPr/>
            <p:nvPr/>
          </p:nvSpPr>
          <p:spPr>
            <a:xfrm>
              <a:off x="6520625" y="2209400"/>
              <a:ext cx="33875" cy="101575"/>
            </a:xfrm>
            <a:custGeom>
              <a:avLst/>
              <a:gdLst/>
              <a:ahLst/>
              <a:cxnLst/>
              <a:rect l="l" t="t" r="r" b="b"/>
              <a:pathLst>
                <a:path w="1355" h="4063" extrusionOk="0">
                  <a:moveTo>
                    <a:pt x="1" y="0"/>
                  </a:moveTo>
                  <a:lnTo>
                    <a:pt x="1" y="1354"/>
                  </a:lnTo>
                  <a:lnTo>
                    <a:pt x="1" y="2708"/>
                  </a:lnTo>
                  <a:lnTo>
                    <a:pt x="1" y="4063"/>
                  </a:lnTo>
                  <a:lnTo>
                    <a:pt x="1355" y="4063"/>
                  </a:lnTo>
                  <a:lnTo>
                    <a:pt x="1355" y="2708"/>
                  </a:lnTo>
                  <a:lnTo>
                    <a:pt x="1355" y="1354"/>
                  </a:lnTo>
                  <a:lnTo>
                    <a:pt x="1355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42"/>
            <p:cNvSpPr/>
            <p:nvPr/>
          </p:nvSpPr>
          <p:spPr>
            <a:xfrm>
              <a:off x="6303000" y="2141225"/>
              <a:ext cx="183325" cy="33875"/>
            </a:xfrm>
            <a:custGeom>
              <a:avLst/>
              <a:gdLst/>
              <a:ahLst/>
              <a:cxnLst/>
              <a:rect l="l" t="t" r="r" b="b"/>
              <a:pathLst>
                <a:path w="7333" h="1355" extrusionOk="0">
                  <a:moveTo>
                    <a:pt x="0" y="0"/>
                  </a:moveTo>
                  <a:lnTo>
                    <a:pt x="0" y="986"/>
                  </a:lnTo>
                  <a:lnTo>
                    <a:pt x="0" y="1354"/>
                  </a:lnTo>
                  <a:lnTo>
                    <a:pt x="7333" y="1354"/>
                  </a:lnTo>
                  <a:lnTo>
                    <a:pt x="7333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587;p42"/>
            <p:cNvSpPr/>
            <p:nvPr/>
          </p:nvSpPr>
          <p:spPr>
            <a:xfrm>
              <a:off x="6486300" y="2310950"/>
              <a:ext cx="34350" cy="33875"/>
            </a:xfrm>
            <a:custGeom>
              <a:avLst/>
              <a:gdLst/>
              <a:ahLst/>
              <a:cxnLst/>
              <a:rect l="l" t="t" r="r" b="b"/>
              <a:pathLst>
                <a:path w="1374" h="1355" extrusionOk="0">
                  <a:moveTo>
                    <a:pt x="1" y="1"/>
                  </a:moveTo>
                  <a:lnTo>
                    <a:pt x="1" y="1355"/>
                  </a:lnTo>
                  <a:lnTo>
                    <a:pt x="1374" y="1355"/>
                  </a:lnTo>
                  <a:lnTo>
                    <a:pt x="1374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42"/>
            <p:cNvSpPr/>
            <p:nvPr/>
          </p:nvSpPr>
          <p:spPr>
            <a:xfrm>
              <a:off x="6303000" y="2344800"/>
              <a:ext cx="183325" cy="103075"/>
            </a:xfrm>
            <a:custGeom>
              <a:avLst/>
              <a:gdLst/>
              <a:ahLst/>
              <a:cxnLst/>
              <a:rect l="l" t="t" r="r" b="b"/>
              <a:pathLst>
                <a:path w="7333" h="4123" extrusionOk="0">
                  <a:moveTo>
                    <a:pt x="0" y="1"/>
                  </a:moveTo>
                  <a:lnTo>
                    <a:pt x="0" y="988"/>
                  </a:lnTo>
                  <a:lnTo>
                    <a:pt x="0" y="1375"/>
                  </a:lnTo>
                  <a:lnTo>
                    <a:pt x="2051" y="1375"/>
                  </a:lnTo>
                  <a:lnTo>
                    <a:pt x="2051" y="2284"/>
                  </a:lnTo>
                  <a:lnTo>
                    <a:pt x="2961" y="2284"/>
                  </a:lnTo>
                  <a:lnTo>
                    <a:pt x="2961" y="3194"/>
                  </a:lnTo>
                  <a:lnTo>
                    <a:pt x="3425" y="3194"/>
                  </a:lnTo>
                  <a:lnTo>
                    <a:pt x="3425" y="4122"/>
                  </a:lnTo>
                  <a:lnTo>
                    <a:pt x="4354" y="4122"/>
                  </a:lnTo>
                  <a:lnTo>
                    <a:pt x="4354" y="3194"/>
                  </a:lnTo>
                  <a:lnTo>
                    <a:pt x="4798" y="3194"/>
                  </a:lnTo>
                  <a:lnTo>
                    <a:pt x="4798" y="2284"/>
                  </a:lnTo>
                  <a:lnTo>
                    <a:pt x="5669" y="2284"/>
                  </a:lnTo>
                  <a:lnTo>
                    <a:pt x="5669" y="1375"/>
                  </a:lnTo>
                  <a:lnTo>
                    <a:pt x="7333" y="1375"/>
                  </a:lnTo>
                  <a:lnTo>
                    <a:pt x="7333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42"/>
            <p:cNvSpPr/>
            <p:nvPr/>
          </p:nvSpPr>
          <p:spPr>
            <a:xfrm>
              <a:off x="6269125" y="2310950"/>
              <a:ext cx="33900" cy="33875"/>
            </a:xfrm>
            <a:custGeom>
              <a:avLst/>
              <a:gdLst/>
              <a:ahLst/>
              <a:cxnLst/>
              <a:rect l="l" t="t" r="r" b="b"/>
              <a:pathLst>
                <a:path w="1356" h="1355" extrusionOk="0">
                  <a:moveTo>
                    <a:pt x="1" y="1"/>
                  </a:moveTo>
                  <a:lnTo>
                    <a:pt x="1" y="1355"/>
                  </a:lnTo>
                  <a:lnTo>
                    <a:pt x="1355" y="1355"/>
                  </a:lnTo>
                  <a:lnTo>
                    <a:pt x="1355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42"/>
            <p:cNvSpPr/>
            <p:nvPr/>
          </p:nvSpPr>
          <p:spPr>
            <a:xfrm>
              <a:off x="6486300" y="2175075"/>
              <a:ext cx="34350" cy="34350"/>
            </a:xfrm>
            <a:custGeom>
              <a:avLst/>
              <a:gdLst/>
              <a:ahLst/>
              <a:cxnLst/>
              <a:rect l="l" t="t" r="r" b="b"/>
              <a:pathLst>
                <a:path w="1374" h="1374" extrusionOk="0">
                  <a:moveTo>
                    <a:pt x="1" y="0"/>
                  </a:moveTo>
                  <a:lnTo>
                    <a:pt x="1" y="1373"/>
                  </a:lnTo>
                  <a:lnTo>
                    <a:pt x="1374" y="1373"/>
                  </a:lnTo>
                  <a:lnTo>
                    <a:pt x="1374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42"/>
            <p:cNvSpPr/>
            <p:nvPr/>
          </p:nvSpPr>
          <p:spPr>
            <a:xfrm>
              <a:off x="6331550" y="2243250"/>
              <a:ext cx="33875" cy="33875"/>
            </a:xfrm>
            <a:custGeom>
              <a:avLst/>
              <a:gdLst/>
              <a:ahLst/>
              <a:cxnLst/>
              <a:rect l="l" t="t" r="r" b="b"/>
              <a:pathLst>
                <a:path w="1355" h="1355" extrusionOk="0">
                  <a:moveTo>
                    <a:pt x="0" y="0"/>
                  </a:moveTo>
                  <a:lnTo>
                    <a:pt x="0" y="1354"/>
                  </a:lnTo>
                  <a:lnTo>
                    <a:pt x="1355" y="1354"/>
                  </a:lnTo>
                  <a:lnTo>
                    <a:pt x="1355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42"/>
            <p:cNvSpPr/>
            <p:nvPr/>
          </p:nvSpPr>
          <p:spPr>
            <a:xfrm>
              <a:off x="6382300" y="2243250"/>
              <a:ext cx="34400" cy="33875"/>
            </a:xfrm>
            <a:custGeom>
              <a:avLst/>
              <a:gdLst/>
              <a:ahLst/>
              <a:cxnLst/>
              <a:rect l="l" t="t" r="r" b="b"/>
              <a:pathLst>
                <a:path w="1376" h="1355" extrusionOk="0">
                  <a:moveTo>
                    <a:pt x="1" y="0"/>
                  </a:moveTo>
                  <a:lnTo>
                    <a:pt x="1" y="1354"/>
                  </a:lnTo>
                  <a:lnTo>
                    <a:pt x="1375" y="1354"/>
                  </a:lnTo>
                  <a:lnTo>
                    <a:pt x="1375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42"/>
            <p:cNvSpPr/>
            <p:nvPr/>
          </p:nvSpPr>
          <p:spPr>
            <a:xfrm>
              <a:off x="6432150" y="2243250"/>
              <a:ext cx="33875" cy="33875"/>
            </a:xfrm>
            <a:custGeom>
              <a:avLst/>
              <a:gdLst/>
              <a:ahLst/>
              <a:cxnLst/>
              <a:rect l="l" t="t" r="r" b="b"/>
              <a:pathLst>
                <a:path w="1355" h="1355" extrusionOk="0">
                  <a:moveTo>
                    <a:pt x="0" y="0"/>
                  </a:moveTo>
                  <a:lnTo>
                    <a:pt x="0" y="1354"/>
                  </a:lnTo>
                  <a:lnTo>
                    <a:pt x="1354" y="1354"/>
                  </a:lnTo>
                  <a:lnTo>
                    <a:pt x="1354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" name="Google Shape;12420;p61"/>
          <p:cNvGrpSpPr/>
          <p:nvPr/>
        </p:nvGrpSpPr>
        <p:grpSpPr>
          <a:xfrm>
            <a:off x="157255" y="1465021"/>
            <a:ext cx="5481079" cy="3321576"/>
            <a:chOff x="680925" y="1794084"/>
            <a:chExt cx="803801" cy="767784"/>
          </a:xfrm>
        </p:grpSpPr>
        <p:grpSp>
          <p:nvGrpSpPr>
            <p:cNvPr id="43" name="Google Shape;12421;p61"/>
            <p:cNvGrpSpPr/>
            <p:nvPr/>
          </p:nvGrpSpPr>
          <p:grpSpPr>
            <a:xfrm>
              <a:off x="680925" y="1908333"/>
              <a:ext cx="390908" cy="524756"/>
              <a:chOff x="794822" y="1819635"/>
              <a:chExt cx="379927" cy="510016"/>
            </a:xfrm>
          </p:grpSpPr>
          <p:sp>
            <p:nvSpPr>
              <p:cNvPr id="83" name="Google Shape;12422;p61"/>
              <p:cNvSpPr/>
              <p:nvPr/>
            </p:nvSpPr>
            <p:spPr>
              <a:xfrm>
                <a:off x="794822" y="1933751"/>
                <a:ext cx="174150" cy="267835"/>
              </a:xfrm>
              <a:custGeom>
                <a:avLst/>
                <a:gdLst/>
                <a:ahLst/>
                <a:cxnLst/>
                <a:rect l="l" t="t" r="r" b="b"/>
                <a:pathLst>
                  <a:path w="20082" h="20115" extrusionOk="0">
                    <a:moveTo>
                      <a:pt x="10041" y="1"/>
                    </a:moveTo>
                    <a:cubicBezTo>
                      <a:pt x="4503" y="1"/>
                      <a:pt x="0" y="4504"/>
                      <a:pt x="0" y="10041"/>
                    </a:cubicBezTo>
                    <a:cubicBezTo>
                      <a:pt x="0" y="15612"/>
                      <a:pt x="4503" y="20115"/>
                      <a:pt x="10041" y="20115"/>
                    </a:cubicBezTo>
                    <a:cubicBezTo>
                      <a:pt x="15578" y="20115"/>
                      <a:pt x="20081" y="15612"/>
                      <a:pt x="20081" y="10041"/>
                    </a:cubicBezTo>
                    <a:cubicBezTo>
                      <a:pt x="20081" y="4504"/>
                      <a:pt x="15578" y="1"/>
                      <a:pt x="10041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869FB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12423;p61"/>
              <p:cNvSpPr/>
              <p:nvPr/>
            </p:nvSpPr>
            <p:spPr>
              <a:xfrm>
                <a:off x="1013654" y="2074499"/>
                <a:ext cx="148151" cy="238327"/>
              </a:xfrm>
              <a:custGeom>
                <a:avLst/>
                <a:gdLst/>
                <a:ahLst/>
                <a:cxnLst/>
                <a:rect l="l" t="t" r="r" b="b"/>
                <a:pathLst>
                  <a:path w="25153" h="40463" fill="none" extrusionOk="0">
                    <a:moveTo>
                      <a:pt x="25152" y="40463"/>
                    </a:moveTo>
                    <a:cubicBezTo>
                      <a:pt x="19315" y="40463"/>
                      <a:pt x="14378" y="32724"/>
                      <a:pt x="12777" y="22150"/>
                    </a:cubicBezTo>
                    <a:lnTo>
                      <a:pt x="12810" y="22350"/>
                    </a:lnTo>
                    <a:cubicBezTo>
                      <a:pt x="10542" y="7606"/>
                      <a:pt x="6372" y="1"/>
                      <a:pt x="1" y="1"/>
                    </a:cubicBezTo>
                    <a:lnTo>
                      <a:pt x="1" y="1"/>
                    </a:lnTo>
                  </a:path>
                </a:pathLst>
              </a:custGeom>
              <a:noFill/>
              <a:ln w="9525" cap="rnd" cmpd="sng">
                <a:solidFill>
                  <a:srgbClr val="435D74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12424;p61"/>
              <p:cNvSpPr/>
              <p:nvPr/>
            </p:nvSpPr>
            <p:spPr>
              <a:xfrm>
                <a:off x="1000976" y="1836608"/>
                <a:ext cx="148151" cy="238327"/>
              </a:xfrm>
              <a:custGeom>
                <a:avLst/>
                <a:gdLst/>
                <a:ahLst/>
                <a:cxnLst/>
                <a:rect l="l" t="t" r="r" b="b"/>
                <a:pathLst>
                  <a:path w="25153" h="40463" fill="none" extrusionOk="0">
                    <a:moveTo>
                      <a:pt x="25152" y="0"/>
                    </a:moveTo>
                    <a:cubicBezTo>
                      <a:pt x="19315" y="0"/>
                      <a:pt x="14378" y="7706"/>
                      <a:pt x="12777" y="18313"/>
                    </a:cubicBezTo>
                    <a:lnTo>
                      <a:pt x="12810" y="18113"/>
                    </a:lnTo>
                    <a:cubicBezTo>
                      <a:pt x="10542" y="32857"/>
                      <a:pt x="6372" y="40462"/>
                      <a:pt x="1" y="40462"/>
                    </a:cubicBezTo>
                    <a:lnTo>
                      <a:pt x="1" y="40462"/>
                    </a:lnTo>
                  </a:path>
                </a:pathLst>
              </a:custGeom>
              <a:noFill/>
              <a:ln w="9525" cap="rnd" cmpd="sng">
                <a:solidFill>
                  <a:srgbClr val="435D74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12425;p61"/>
              <p:cNvSpPr/>
              <p:nvPr/>
            </p:nvSpPr>
            <p:spPr>
              <a:xfrm>
                <a:off x="970655" y="2056520"/>
                <a:ext cx="35958" cy="35958"/>
              </a:xfrm>
              <a:custGeom>
                <a:avLst/>
                <a:gdLst/>
                <a:ahLst/>
                <a:cxnLst/>
                <a:rect l="l" t="t" r="r" b="b"/>
                <a:pathLst>
                  <a:path w="6105" h="6105" extrusionOk="0">
                    <a:moveTo>
                      <a:pt x="3069" y="0"/>
                    </a:moveTo>
                    <a:cubicBezTo>
                      <a:pt x="1368" y="0"/>
                      <a:pt x="0" y="1368"/>
                      <a:pt x="0" y="3036"/>
                    </a:cubicBezTo>
                    <a:cubicBezTo>
                      <a:pt x="0" y="4737"/>
                      <a:pt x="1368" y="6105"/>
                      <a:pt x="3069" y="6105"/>
                    </a:cubicBezTo>
                    <a:cubicBezTo>
                      <a:pt x="4737" y="6105"/>
                      <a:pt x="6105" y="4737"/>
                      <a:pt x="6105" y="3036"/>
                    </a:cubicBezTo>
                    <a:cubicBezTo>
                      <a:pt x="6105" y="1368"/>
                      <a:pt x="4737" y="0"/>
                      <a:pt x="306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12426;p61"/>
              <p:cNvSpPr/>
              <p:nvPr/>
            </p:nvSpPr>
            <p:spPr>
              <a:xfrm>
                <a:off x="1149398" y="2295742"/>
                <a:ext cx="25351" cy="33909"/>
              </a:xfrm>
              <a:custGeom>
                <a:avLst/>
                <a:gdLst/>
                <a:ahLst/>
                <a:cxnLst/>
                <a:rect l="l" t="t" r="r" b="b"/>
                <a:pathLst>
                  <a:path w="4304" h="5757" extrusionOk="0">
                    <a:moveTo>
                      <a:pt x="509" y="0"/>
                    </a:moveTo>
                    <a:cubicBezTo>
                      <a:pt x="247" y="0"/>
                      <a:pt x="1" y="203"/>
                      <a:pt x="1" y="493"/>
                    </a:cubicBezTo>
                    <a:lnTo>
                      <a:pt x="1" y="5263"/>
                    </a:lnTo>
                    <a:cubicBezTo>
                      <a:pt x="1" y="5554"/>
                      <a:pt x="229" y="5757"/>
                      <a:pt x="482" y="5757"/>
                    </a:cubicBezTo>
                    <a:cubicBezTo>
                      <a:pt x="577" y="5757"/>
                      <a:pt x="676" y="5728"/>
                      <a:pt x="768" y="5664"/>
                    </a:cubicBezTo>
                    <a:lnTo>
                      <a:pt x="4003" y="3395"/>
                    </a:lnTo>
                    <a:cubicBezTo>
                      <a:pt x="4304" y="3195"/>
                      <a:pt x="4304" y="2795"/>
                      <a:pt x="4037" y="2595"/>
                    </a:cubicBezTo>
                    <a:lnTo>
                      <a:pt x="801" y="93"/>
                    </a:lnTo>
                    <a:cubicBezTo>
                      <a:pt x="710" y="29"/>
                      <a:pt x="608" y="0"/>
                      <a:pt x="50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12427;p61"/>
              <p:cNvSpPr/>
              <p:nvPr/>
            </p:nvSpPr>
            <p:spPr>
              <a:xfrm>
                <a:off x="1149398" y="1819635"/>
                <a:ext cx="25351" cy="34032"/>
              </a:xfrm>
              <a:custGeom>
                <a:avLst/>
                <a:gdLst/>
                <a:ahLst/>
                <a:cxnLst/>
                <a:rect l="l" t="t" r="r" b="b"/>
                <a:pathLst>
                  <a:path w="4304" h="5778" extrusionOk="0">
                    <a:moveTo>
                      <a:pt x="489" y="0"/>
                    </a:moveTo>
                    <a:cubicBezTo>
                      <a:pt x="234" y="0"/>
                      <a:pt x="1" y="207"/>
                      <a:pt x="1" y="514"/>
                    </a:cubicBezTo>
                    <a:lnTo>
                      <a:pt x="1" y="5284"/>
                    </a:lnTo>
                    <a:cubicBezTo>
                      <a:pt x="1" y="5574"/>
                      <a:pt x="229" y="5777"/>
                      <a:pt x="482" y="5777"/>
                    </a:cubicBezTo>
                    <a:cubicBezTo>
                      <a:pt x="577" y="5777"/>
                      <a:pt x="676" y="5748"/>
                      <a:pt x="768" y="5684"/>
                    </a:cubicBezTo>
                    <a:lnTo>
                      <a:pt x="4003" y="3382"/>
                    </a:lnTo>
                    <a:cubicBezTo>
                      <a:pt x="4304" y="3182"/>
                      <a:pt x="4304" y="2782"/>
                      <a:pt x="4037" y="2582"/>
                    </a:cubicBezTo>
                    <a:lnTo>
                      <a:pt x="801" y="113"/>
                    </a:lnTo>
                    <a:cubicBezTo>
                      <a:pt x="704" y="35"/>
                      <a:pt x="595" y="0"/>
                      <a:pt x="48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7" name="Google Shape;12431;p61"/>
            <p:cNvGrpSpPr/>
            <p:nvPr/>
          </p:nvGrpSpPr>
          <p:grpSpPr>
            <a:xfrm>
              <a:off x="1256004" y="2405571"/>
              <a:ext cx="228722" cy="156297"/>
              <a:chOff x="1353745" y="2302908"/>
              <a:chExt cx="222297" cy="151907"/>
            </a:xfrm>
          </p:grpSpPr>
          <p:sp>
            <p:nvSpPr>
              <p:cNvPr id="73" name="Google Shape;12432;p61"/>
              <p:cNvSpPr/>
              <p:nvPr/>
            </p:nvSpPr>
            <p:spPr>
              <a:xfrm>
                <a:off x="1391669" y="2320820"/>
                <a:ext cx="75451" cy="66021"/>
              </a:xfrm>
              <a:custGeom>
                <a:avLst/>
                <a:gdLst/>
                <a:ahLst/>
                <a:cxnLst/>
                <a:rect l="l" t="t" r="r" b="b"/>
                <a:pathLst>
                  <a:path w="12810" h="11209" fill="none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6372" y="0"/>
                      <a:pt x="10542" y="3803"/>
                      <a:pt x="12810" y="11208"/>
                    </a:cubicBezTo>
                  </a:path>
                </a:pathLst>
              </a:custGeom>
              <a:noFill/>
              <a:ln w="9525" cap="rnd" cmpd="sng">
                <a:solidFill>
                  <a:srgbClr val="5F7D95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12434;p61"/>
              <p:cNvSpPr/>
              <p:nvPr/>
            </p:nvSpPr>
            <p:spPr>
              <a:xfrm>
                <a:off x="1468593" y="2383737"/>
                <a:ext cx="72901" cy="54041"/>
              </a:xfrm>
              <a:custGeom>
                <a:avLst/>
                <a:gdLst/>
                <a:ahLst/>
                <a:cxnLst/>
                <a:rect l="l" t="t" r="r" b="b"/>
                <a:pathLst>
                  <a:path w="12377" h="9175" fill="none" extrusionOk="0">
                    <a:moveTo>
                      <a:pt x="1" y="1"/>
                    </a:moveTo>
                    <a:cubicBezTo>
                      <a:pt x="1635" y="5305"/>
                      <a:pt x="6539" y="9174"/>
                      <a:pt x="12376" y="9174"/>
                    </a:cubicBezTo>
                  </a:path>
                </a:pathLst>
              </a:custGeom>
              <a:noFill/>
              <a:ln w="9525" cap="rnd" cmpd="sng">
                <a:solidFill>
                  <a:srgbClr val="5F7D95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12436;p61"/>
              <p:cNvSpPr/>
              <p:nvPr/>
            </p:nvSpPr>
            <p:spPr>
              <a:xfrm>
                <a:off x="1353745" y="2302908"/>
                <a:ext cx="37926" cy="35823"/>
              </a:xfrm>
              <a:custGeom>
                <a:avLst/>
                <a:gdLst/>
                <a:ahLst/>
                <a:cxnLst/>
                <a:rect l="l" t="t" r="r" b="b"/>
                <a:pathLst>
                  <a:path w="6439" h="6082" extrusionOk="0">
                    <a:moveTo>
                      <a:pt x="3241" y="0"/>
                    </a:moveTo>
                    <a:cubicBezTo>
                      <a:pt x="3118" y="0"/>
                      <a:pt x="2994" y="8"/>
                      <a:pt x="2869" y="23"/>
                    </a:cubicBezTo>
                    <a:cubicBezTo>
                      <a:pt x="1168" y="223"/>
                      <a:pt x="0" y="1724"/>
                      <a:pt x="200" y="3392"/>
                    </a:cubicBezTo>
                    <a:cubicBezTo>
                      <a:pt x="386" y="4937"/>
                      <a:pt x="1717" y="6082"/>
                      <a:pt x="3239" y="6082"/>
                    </a:cubicBezTo>
                    <a:cubicBezTo>
                      <a:pt x="3359" y="6082"/>
                      <a:pt x="3481" y="6075"/>
                      <a:pt x="3603" y="6060"/>
                    </a:cubicBezTo>
                    <a:cubicBezTo>
                      <a:pt x="5271" y="5860"/>
                      <a:pt x="6438" y="4326"/>
                      <a:pt x="6238" y="2658"/>
                    </a:cubicBezTo>
                    <a:cubicBezTo>
                      <a:pt x="6053" y="1115"/>
                      <a:pt x="4754" y="0"/>
                      <a:pt x="324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12437;p61"/>
              <p:cNvSpPr/>
              <p:nvPr/>
            </p:nvSpPr>
            <p:spPr>
              <a:xfrm>
                <a:off x="1550691" y="2420741"/>
                <a:ext cx="25351" cy="34074"/>
              </a:xfrm>
              <a:custGeom>
                <a:avLst/>
                <a:gdLst/>
                <a:ahLst/>
                <a:cxnLst/>
                <a:rect l="l" t="t" r="r" b="b"/>
                <a:pathLst>
                  <a:path w="4304" h="5785" extrusionOk="0">
                    <a:moveTo>
                      <a:pt x="509" y="0"/>
                    </a:moveTo>
                    <a:cubicBezTo>
                      <a:pt x="247" y="0"/>
                      <a:pt x="1" y="203"/>
                      <a:pt x="1" y="493"/>
                    </a:cubicBezTo>
                    <a:lnTo>
                      <a:pt x="1" y="5264"/>
                    </a:lnTo>
                    <a:cubicBezTo>
                      <a:pt x="1" y="5561"/>
                      <a:pt x="240" y="5784"/>
                      <a:pt x="499" y="5784"/>
                    </a:cubicBezTo>
                    <a:cubicBezTo>
                      <a:pt x="589" y="5784"/>
                      <a:pt x="682" y="5757"/>
                      <a:pt x="768" y="5697"/>
                    </a:cubicBezTo>
                    <a:lnTo>
                      <a:pt x="4037" y="3396"/>
                    </a:lnTo>
                    <a:cubicBezTo>
                      <a:pt x="4304" y="3195"/>
                      <a:pt x="4304" y="2795"/>
                      <a:pt x="4037" y="2595"/>
                    </a:cubicBezTo>
                    <a:lnTo>
                      <a:pt x="801" y="93"/>
                    </a:lnTo>
                    <a:cubicBezTo>
                      <a:pt x="710" y="29"/>
                      <a:pt x="608" y="0"/>
                      <a:pt x="50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1" name="Google Shape;12444;p61"/>
            <p:cNvGrpSpPr/>
            <p:nvPr/>
          </p:nvGrpSpPr>
          <p:grpSpPr>
            <a:xfrm>
              <a:off x="1258175" y="1794084"/>
              <a:ext cx="224041" cy="150244"/>
              <a:chOff x="1355857" y="1708595"/>
              <a:chExt cx="217748" cy="146024"/>
            </a:xfrm>
          </p:grpSpPr>
          <p:sp>
            <p:nvSpPr>
              <p:cNvPr id="55" name="Google Shape;12446;p61"/>
              <p:cNvSpPr/>
              <p:nvPr/>
            </p:nvSpPr>
            <p:spPr>
              <a:xfrm>
                <a:off x="1470458" y="1722768"/>
                <a:ext cx="72901" cy="54235"/>
              </a:xfrm>
              <a:custGeom>
                <a:avLst/>
                <a:gdLst/>
                <a:ahLst/>
                <a:cxnLst/>
                <a:rect l="l" t="t" r="r" b="b"/>
                <a:pathLst>
                  <a:path w="12377" h="9208" fill="none" extrusionOk="0">
                    <a:moveTo>
                      <a:pt x="1" y="9207"/>
                    </a:moveTo>
                    <a:cubicBezTo>
                      <a:pt x="1635" y="3870"/>
                      <a:pt x="6539" y="1"/>
                      <a:pt x="12376" y="1"/>
                    </a:cubicBezTo>
                  </a:path>
                </a:pathLst>
              </a:custGeom>
              <a:noFill/>
              <a:ln w="9525" cap="rnd" cmpd="sng">
                <a:solidFill>
                  <a:srgbClr val="5F7D95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12448;p61"/>
              <p:cNvSpPr/>
              <p:nvPr/>
            </p:nvSpPr>
            <p:spPr>
              <a:xfrm>
                <a:off x="1397893" y="1770975"/>
                <a:ext cx="75451" cy="65632"/>
              </a:xfrm>
              <a:custGeom>
                <a:avLst/>
                <a:gdLst/>
                <a:ahLst/>
                <a:cxnLst/>
                <a:rect l="l" t="t" r="r" b="b"/>
                <a:pathLst>
                  <a:path w="12810" h="11143" fill="none" extrusionOk="0">
                    <a:moveTo>
                      <a:pt x="1" y="11142"/>
                    </a:moveTo>
                    <a:cubicBezTo>
                      <a:pt x="6539" y="11142"/>
                      <a:pt x="10275" y="7106"/>
                      <a:pt x="12810" y="1"/>
                    </a:cubicBezTo>
                  </a:path>
                </a:pathLst>
              </a:custGeom>
              <a:noFill/>
              <a:ln w="9525" cap="rnd" cmpd="sng">
                <a:solidFill>
                  <a:srgbClr val="5F7D95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12449;p61"/>
              <p:cNvSpPr/>
              <p:nvPr/>
            </p:nvSpPr>
            <p:spPr>
              <a:xfrm>
                <a:off x="1355857" y="1818596"/>
                <a:ext cx="37926" cy="36023"/>
              </a:xfrm>
              <a:custGeom>
                <a:avLst/>
                <a:gdLst/>
                <a:ahLst/>
                <a:cxnLst/>
                <a:rect l="l" t="t" r="r" b="b"/>
                <a:pathLst>
                  <a:path w="6439" h="6116" extrusionOk="0">
                    <a:moveTo>
                      <a:pt x="3199" y="1"/>
                    </a:moveTo>
                    <a:cubicBezTo>
                      <a:pt x="3079" y="1"/>
                      <a:pt x="2958" y="8"/>
                      <a:pt x="2835" y="23"/>
                    </a:cubicBezTo>
                    <a:cubicBezTo>
                      <a:pt x="1168" y="256"/>
                      <a:pt x="0" y="1757"/>
                      <a:pt x="200" y="3425"/>
                    </a:cubicBezTo>
                    <a:cubicBezTo>
                      <a:pt x="386" y="4971"/>
                      <a:pt x="1717" y="6115"/>
                      <a:pt x="3239" y="6115"/>
                    </a:cubicBezTo>
                    <a:cubicBezTo>
                      <a:pt x="3359" y="6115"/>
                      <a:pt x="3481" y="6108"/>
                      <a:pt x="3603" y="6094"/>
                    </a:cubicBezTo>
                    <a:cubicBezTo>
                      <a:pt x="5271" y="5860"/>
                      <a:pt x="6438" y="4359"/>
                      <a:pt x="6238" y="2691"/>
                    </a:cubicBezTo>
                    <a:cubicBezTo>
                      <a:pt x="6052" y="1145"/>
                      <a:pt x="4721" y="1"/>
                      <a:pt x="319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12451;p61"/>
              <p:cNvSpPr/>
              <p:nvPr/>
            </p:nvSpPr>
            <p:spPr>
              <a:xfrm>
                <a:off x="1548254" y="1708595"/>
                <a:ext cx="25351" cy="33909"/>
              </a:xfrm>
              <a:custGeom>
                <a:avLst/>
                <a:gdLst/>
                <a:ahLst/>
                <a:cxnLst/>
                <a:rect l="l" t="t" r="r" b="b"/>
                <a:pathLst>
                  <a:path w="4304" h="5757" extrusionOk="0">
                    <a:moveTo>
                      <a:pt x="509" y="0"/>
                    </a:moveTo>
                    <a:cubicBezTo>
                      <a:pt x="247" y="0"/>
                      <a:pt x="1" y="203"/>
                      <a:pt x="1" y="493"/>
                    </a:cubicBezTo>
                    <a:lnTo>
                      <a:pt x="1" y="5263"/>
                    </a:lnTo>
                    <a:cubicBezTo>
                      <a:pt x="1" y="5554"/>
                      <a:pt x="229" y="5757"/>
                      <a:pt x="482" y="5757"/>
                    </a:cubicBezTo>
                    <a:cubicBezTo>
                      <a:pt x="577" y="5757"/>
                      <a:pt x="676" y="5728"/>
                      <a:pt x="768" y="5664"/>
                    </a:cubicBezTo>
                    <a:lnTo>
                      <a:pt x="4037" y="3395"/>
                    </a:lnTo>
                    <a:cubicBezTo>
                      <a:pt x="4304" y="3195"/>
                      <a:pt x="4304" y="2795"/>
                      <a:pt x="4037" y="2561"/>
                    </a:cubicBezTo>
                    <a:lnTo>
                      <a:pt x="801" y="93"/>
                    </a:lnTo>
                    <a:cubicBezTo>
                      <a:pt x="710" y="29"/>
                      <a:pt x="608" y="0"/>
                      <a:pt x="50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" name="ZoneTexte 1"/>
          <p:cNvSpPr txBox="1"/>
          <p:nvPr/>
        </p:nvSpPr>
        <p:spPr>
          <a:xfrm>
            <a:off x="103349" y="2740168"/>
            <a:ext cx="13652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bg1"/>
                </a:solidFill>
              </a:rPr>
              <a:t>Authentification en tant que </a:t>
            </a:r>
            <a:r>
              <a:rPr lang="fr-FR" sz="1200" dirty="0" err="1" smtClean="0">
                <a:solidFill>
                  <a:schemeClr val="bg1"/>
                </a:solidFill>
              </a:rPr>
              <a:t>admin</a:t>
            </a:r>
            <a:endParaRPr lang="fr-FR" sz="1200" dirty="0">
              <a:solidFill>
                <a:schemeClr val="bg1"/>
              </a:solidFill>
            </a:endParaRPr>
          </a:p>
        </p:txBody>
      </p:sp>
      <p:sp>
        <p:nvSpPr>
          <p:cNvPr id="89" name="ZoneTexte 88"/>
          <p:cNvSpPr txBox="1"/>
          <p:nvPr/>
        </p:nvSpPr>
        <p:spPr>
          <a:xfrm>
            <a:off x="2788509" y="1795589"/>
            <a:ext cx="13652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bg1"/>
                </a:solidFill>
              </a:rPr>
              <a:t>Ajouter user</a:t>
            </a:r>
            <a:endParaRPr lang="fr-FR" sz="1200" dirty="0">
              <a:solidFill>
                <a:schemeClr val="bg1"/>
              </a:solidFill>
            </a:endParaRPr>
          </a:p>
        </p:txBody>
      </p:sp>
      <p:sp>
        <p:nvSpPr>
          <p:cNvPr id="90" name="Google Shape;12422;p61"/>
          <p:cNvSpPr/>
          <p:nvPr/>
        </p:nvSpPr>
        <p:spPr>
          <a:xfrm>
            <a:off x="2856945" y="1479894"/>
            <a:ext cx="1148854" cy="1032763"/>
          </a:xfrm>
          <a:custGeom>
            <a:avLst/>
            <a:gdLst/>
            <a:ahLst/>
            <a:cxnLst/>
            <a:rect l="l" t="t" r="r" b="b"/>
            <a:pathLst>
              <a:path w="20082" h="20115" extrusionOk="0">
                <a:moveTo>
                  <a:pt x="10041" y="1"/>
                </a:moveTo>
                <a:cubicBezTo>
                  <a:pt x="4503" y="1"/>
                  <a:pt x="0" y="4504"/>
                  <a:pt x="0" y="10041"/>
                </a:cubicBezTo>
                <a:cubicBezTo>
                  <a:pt x="0" y="15612"/>
                  <a:pt x="4503" y="20115"/>
                  <a:pt x="10041" y="20115"/>
                </a:cubicBezTo>
                <a:cubicBezTo>
                  <a:pt x="15578" y="20115"/>
                  <a:pt x="20081" y="15612"/>
                  <a:pt x="20081" y="10041"/>
                </a:cubicBezTo>
                <a:cubicBezTo>
                  <a:pt x="20081" y="4504"/>
                  <a:pt x="15578" y="1"/>
                  <a:pt x="10041" y="1"/>
                </a:cubicBezTo>
                <a:close/>
              </a:path>
            </a:pathLst>
          </a:custGeom>
          <a:noFill/>
          <a:ln w="9525" cap="flat" cmpd="sng">
            <a:solidFill>
              <a:srgbClr val="869F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12422;p61"/>
          <p:cNvSpPr/>
          <p:nvPr/>
        </p:nvSpPr>
        <p:spPr>
          <a:xfrm>
            <a:off x="2889962" y="3682111"/>
            <a:ext cx="1148854" cy="1032763"/>
          </a:xfrm>
          <a:custGeom>
            <a:avLst/>
            <a:gdLst/>
            <a:ahLst/>
            <a:cxnLst/>
            <a:rect l="l" t="t" r="r" b="b"/>
            <a:pathLst>
              <a:path w="20082" h="20115" extrusionOk="0">
                <a:moveTo>
                  <a:pt x="10041" y="1"/>
                </a:moveTo>
                <a:cubicBezTo>
                  <a:pt x="4503" y="1"/>
                  <a:pt x="0" y="4504"/>
                  <a:pt x="0" y="10041"/>
                </a:cubicBezTo>
                <a:cubicBezTo>
                  <a:pt x="0" y="15612"/>
                  <a:pt x="4503" y="20115"/>
                  <a:pt x="10041" y="20115"/>
                </a:cubicBezTo>
                <a:cubicBezTo>
                  <a:pt x="15578" y="20115"/>
                  <a:pt x="20081" y="15612"/>
                  <a:pt x="20081" y="10041"/>
                </a:cubicBezTo>
                <a:cubicBezTo>
                  <a:pt x="20081" y="4504"/>
                  <a:pt x="15578" y="1"/>
                  <a:pt x="10041" y="1"/>
                </a:cubicBezTo>
                <a:close/>
              </a:path>
            </a:pathLst>
          </a:custGeom>
          <a:noFill/>
          <a:ln w="9525" cap="flat" cmpd="sng">
            <a:solidFill>
              <a:srgbClr val="869F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ZoneTexte 91"/>
          <p:cNvSpPr txBox="1"/>
          <p:nvPr/>
        </p:nvSpPr>
        <p:spPr>
          <a:xfrm>
            <a:off x="2819273" y="3967690"/>
            <a:ext cx="13652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bg1"/>
                </a:solidFill>
              </a:rPr>
              <a:t>Supprimer user</a:t>
            </a:r>
            <a:endParaRPr lang="fr-FR" sz="1200" dirty="0">
              <a:solidFill>
                <a:schemeClr val="bg1"/>
              </a:solidFill>
            </a:endParaRPr>
          </a:p>
        </p:txBody>
      </p:sp>
      <p:sp>
        <p:nvSpPr>
          <p:cNvPr id="93" name="Google Shape;12422;p61"/>
          <p:cNvSpPr/>
          <p:nvPr/>
        </p:nvSpPr>
        <p:spPr>
          <a:xfrm>
            <a:off x="5568771" y="1265568"/>
            <a:ext cx="1148854" cy="1032763"/>
          </a:xfrm>
          <a:custGeom>
            <a:avLst/>
            <a:gdLst/>
            <a:ahLst/>
            <a:cxnLst/>
            <a:rect l="l" t="t" r="r" b="b"/>
            <a:pathLst>
              <a:path w="20082" h="20115" extrusionOk="0">
                <a:moveTo>
                  <a:pt x="10041" y="1"/>
                </a:moveTo>
                <a:cubicBezTo>
                  <a:pt x="4503" y="1"/>
                  <a:pt x="0" y="4504"/>
                  <a:pt x="0" y="10041"/>
                </a:cubicBezTo>
                <a:cubicBezTo>
                  <a:pt x="0" y="15612"/>
                  <a:pt x="4503" y="20115"/>
                  <a:pt x="10041" y="20115"/>
                </a:cubicBezTo>
                <a:cubicBezTo>
                  <a:pt x="15578" y="20115"/>
                  <a:pt x="20081" y="15612"/>
                  <a:pt x="20081" y="10041"/>
                </a:cubicBezTo>
                <a:cubicBezTo>
                  <a:pt x="20081" y="4504"/>
                  <a:pt x="15578" y="1"/>
                  <a:pt x="10041" y="1"/>
                </a:cubicBezTo>
                <a:close/>
              </a:path>
            </a:pathLst>
          </a:custGeom>
          <a:noFill/>
          <a:ln w="9525" cap="flat" cmpd="sng">
            <a:solidFill>
              <a:srgbClr val="869F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ZoneTexte 93"/>
          <p:cNvSpPr txBox="1"/>
          <p:nvPr/>
        </p:nvSpPr>
        <p:spPr>
          <a:xfrm>
            <a:off x="5431619" y="1458783"/>
            <a:ext cx="13652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bg1"/>
                </a:solidFill>
              </a:rPr>
              <a:t>Ajouter nom prénom et </a:t>
            </a:r>
            <a:r>
              <a:rPr lang="fr-FR" sz="1200" dirty="0" err="1" smtClean="0">
                <a:solidFill>
                  <a:schemeClr val="bg1"/>
                </a:solidFill>
              </a:rPr>
              <a:t>password</a:t>
            </a:r>
            <a:r>
              <a:rPr lang="fr-FR" sz="1200" dirty="0" smtClean="0">
                <a:solidFill>
                  <a:schemeClr val="bg1"/>
                </a:solidFill>
              </a:rPr>
              <a:t> </a:t>
            </a:r>
            <a:endParaRPr lang="fr-FR" sz="1200" dirty="0">
              <a:solidFill>
                <a:schemeClr val="bg1"/>
              </a:solidFill>
            </a:endParaRPr>
          </a:p>
        </p:txBody>
      </p:sp>
      <p:cxnSp>
        <p:nvCxnSpPr>
          <p:cNvPr id="4" name="Connecteur droit avec flèche 3"/>
          <p:cNvCxnSpPr>
            <a:endCxn id="96" idx="1"/>
          </p:cNvCxnSpPr>
          <p:nvPr/>
        </p:nvCxnSpPr>
        <p:spPr>
          <a:xfrm>
            <a:off x="6717625" y="2011951"/>
            <a:ext cx="520916" cy="1993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ZoneTexte 95"/>
          <p:cNvSpPr txBox="1"/>
          <p:nvPr/>
        </p:nvSpPr>
        <p:spPr>
          <a:xfrm>
            <a:off x="7238541" y="1703445"/>
            <a:ext cx="186908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bg1"/>
                </a:solidFill>
              </a:rPr>
              <a:t>Sélectionner le bouton </a:t>
            </a:r>
            <a:r>
              <a:rPr lang="fr-FR" sz="1200" dirty="0" err="1" smtClean="0">
                <a:solidFill>
                  <a:schemeClr val="bg1"/>
                </a:solidFill>
              </a:rPr>
              <a:t>add</a:t>
            </a:r>
            <a:r>
              <a:rPr lang="fr-FR" sz="1200" dirty="0" smtClean="0">
                <a:solidFill>
                  <a:schemeClr val="bg1"/>
                </a:solidFill>
              </a:rPr>
              <a:t> un message sera afficher sur le succès ou non </a:t>
            </a:r>
            <a:r>
              <a:rPr lang="fr-FR" sz="1200" dirty="0">
                <a:solidFill>
                  <a:schemeClr val="bg1"/>
                </a:solidFill>
              </a:rPr>
              <a:t>de l’opération </a:t>
            </a:r>
            <a:endParaRPr lang="fr-FR" sz="1200" dirty="0" smtClean="0">
              <a:solidFill>
                <a:schemeClr val="bg1"/>
              </a:solidFill>
            </a:endParaRPr>
          </a:p>
          <a:p>
            <a:pPr algn="ctr"/>
            <a:endParaRPr lang="fr-FR" sz="1200" dirty="0">
              <a:solidFill>
                <a:schemeClr val="bg1"/>
              </a:solidFill>
            </a:endParaRPr>
          </a:p>
        </p:txBody>
      </p:sp>
      <p:sp>
        <p:nvSpPr>
          <p:cNvPr id="97" name="Google Shape;12422;p61"/>
          <p:cNvSpPr/>
          <p:nvPr/>
        </p:nvSpPr>
        <p:spPr>
          <a:xfrm>
            <a:off x="5604197" y="3923100"/>
            <a:ext cx="1148854" cy="1032763"/>
          </a:xfrm>
          <a:custGeom>
            <a:avLst/>
            <a:gdLst/>
            <a:ahLst/>
            <a:cxnLst/>
            <a:rect l="l" t="t" r="r" b="b"/>
            <a:pathLst>
              <a:path w="20082" h="20115" extrusionOk="0">
                <a:moveTo>
                  <a:pt x="10041" y="1"/>
                </a:moveTo>
                <a:cubicBezTo>
                  <a:pt x="4503" y="1"/>
                  <a:pt x="0" y="4504"/>
                  <a:pt x="0" y="10041"/>
                </a:cubicBezTo>
                <a:cubicBezTo>
                  <a:pt x="0" y="15612"/>
                  <a:pt x="4503" y="20115"/>
                  <a:pt x="10041" y="20115"/>
                </a:cubicBezTo>
                <a:cubicBezTo>
                  <a:pt x="15578" y="20115"/>
                  <a:pt x="20081" y="15612"/>
                  <a:pt x="20081" y="10041"/>
                </a:cubicBezTo>
                <a:cubicBezTo>
                  <a:pt x="20081" y="4504"/>
                  <a:pt x="15578" y="1"/>
                  <a:pt x="10041" y="1"/>
                </a:cubicBezTo>
                <a:close/>
              </a:path>
            </a:pathLst>
          </a:custGeom>
          <a:noFill/>
          <a:ln w="9525" cap="flat" cmpd="sng">
            <a:solidFill>
              <a:srgbClr val="869F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ZoneTexte 97"/>
          <p:cNvSpPr txBox="1"/>
          <p:nvPr/>
        </p:nvSpPr>
        <p:spPr>
          <a:xfrm>
            <a:off x="5513061" y="4208648"/>
            <a:ext cx="13652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bg1"/>
                </a:solidFill>
              </a:rPr>
              <a:t>Ajouter nom prénom </a:t>
            </a:r>
            <a:endParaRPr lang="fr-FR" sz="1200" dirty="0">
              <a:solidFill>
                <a:schemeClr val="bg1"/>
              </a:solidFill>
            </a:endParaRPr>
          </a:p>
        </p:txBody>
      </p:sp>
      <p:cxnSp>
        <p:nvCxnSpPr>
          <p:cNvPr id="99" name="Connecteur droit avec flèche 98"/>
          <p:cNvCxnSpPr/>
          <p:nvPr/>
        </p:nvCxnSpPr>
        <p:spPr>
          <a:xfrm flipV="1">
            <a:off x="6792998" y="3962159"/>
            <a:ext cx="554697" cy="5610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ZoneTexte 99"/>
          <p:cNvSpPr txBox="1"/>
          <p:nvPr/>
        </p:nvSpPr>
        <p:spPr>
          <a:xfrm>
            <a:off x="7274917" y="3509136"/>
            <a:ext cx="186908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smtClean="0">
                <a:solidFill>
                  <a:schemeClr val="bg1"/>
                </a:solidFill>
              </a:rPr>
              <a:t>Sélectionner le </a:t>
            </a:r>
            <a:r>
              <a:rPr lang="fr-FR" sz="1200" dirty="0" smtClean="0">
                <a:solidFill>
                  <a:schemeClr val="bg1"/>
                </a:solidFill>
              </a:rPr>
              <a:t>bouton </a:t>
            </a:r>
            <a:r>
              <a:rPr lang="fr-FR" sz="1200" dirty="0" err="1" smtClean="0">
                <a:solidFill>
                  <a:schemeClr val="bg1"/>
                </a:solidFill>
              </a:rPr>
              <a:t>delete</a:t>
            </a:r>
            <a:r>
              <a:rPr lang="fr-FR" sz="1200" dirty="0" smtClean="0">
                <a:solidFill>
                  <a:schemeClr val="bg1"/>
                </a:solidFill>
              </a:rPr>
              <a:t> un message sera afficher sur le succès ou non </a:t>
            </a:r>
            <a:r>
              <a:rPr lang="fr-FR" sz="1200" dirty="0">
                <a:solidFill>
                  <a:schemeClr val="bg1"/>
                </a:solidFill>
              </a:rPr>
              <a:t>de l’opération </a:t>
            </a:r>
            <a:endParaRPr lang="fr-FR" sz="1200" dirty="0" smtClean="0">
              <a:solidFill>
                <a:schemeClr val="bg1"/>
              </a:solidFill>
            </a:endParaRPr>
          </a:p>
          <a:p>
            <a:pPr algn="ctr"/>
            <a:endParaRPr lang="fr-FR" sz="1200" dirty="0">
              <a:solidFill>
                <a:schemeClr val="bg1"/>
              </a:solidFill>
            </a:endParaRP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420" y="1675471"/>
            <a:ext cx="481626" cy="749873"/>
          </a:xfrm>
          <a:prstGeom prst="rect">
            <a:avLst/>
          </a:prstGeom>
        </p:spPr>
      </p:pic>
      <p:grpSp>
        <p:nvGrpSpPr>
          <p:cNvPr id="101" name="Google Shape;13739;p65"/>
          <p:cNvGrpSpPr/>
          <p:nvPr/>
        </p:nvGrpSpPr>
        <p:grpSpPr>
          <a:xfrm>
            <a:off x="3269379" y="2066431"/>
            <a:ext cx="308234" cy="308234"/>
            <a:chOff x="1487200" y="4993750"/>
            <a:chExt cx="483125" cy="483125"/>
          </a:xfrm>
        </p:grpSpPr>
        <p:sp>
          <p:nvSpPr>
            <p:cNvPr id="102" name="Google Shape;13740;p65"/>
            <p:cNvSpPr/>
            <p:nvPr/>
          </p:nvSpPr>
          <p:spPr>
            <a:xfrm>
              <a:off x="1487200" y="4993750"/>
              <a:ext cx="483125" cy="483125"/>
            </a:xfrm>
            <a:custGeom>
              <a:avLst/>
              <a:gdLst/>
              <a:ahLst/>
              <a:cxnLst/>
              <a:rect l="l" t="t" r="r" b="b"/>
              <a:pathLst>
                <a:path w="19325" h="19325" extrusionOk="0">
                  <a:moveTo>
                    <a:pt x="9662" y="1133"/>
                  </a:moveTo>
                  <a:cubicBezTo>
                    <a:pt x="11824" y="1133"/>
                    <a:pt x="13983" y="1975"/>
                    <a:pt x="15668" y="3657"/>
                  </a:cubicBezTo>
                  <a:cubicBezTo>
                    <a:pt x="19035" y="7027"/>
                    <a:pt x="19035" y="12302"/>
                    <a:pt x="15668" y="15668"/>
                  </a:cubicBezTo>
                  <a:cubicBezTo>
                    <a:pt x="13983" y="17352"/>
                    <a:pt x="11822" y="18193"/>
                    <a:pt x="9661" y="18193"/>
                  </a:cubicBezTo>
                  <a:cubicBezTo>
                    <a:pt x="7500" y="18193"/>
                    <a:pt x="5340" y="17352"/>
                    <a:pt x="3657" y="15668"/>
                  </a:cubicBezTo>
                  <a:cubicBezTo>
                    <a:pt x="290" y="12302"/>
                    <a:pt x="290" y="7024"/>
                    <a:pt x="3657" y="3657"/>
                  </a:cubicBezTo>
                  <a:cubicBezTo>
                    <a:pt x="5342" y="1975"/>
                    <a:pt x="7500" y="1133"/>
                    <a:pt x="9662" y="1133"/>
                  </a:cubicBezTo>
                  <a:close/>
                  <a:moveTo>
                    <a:pt x="9662" y="1"/>
                  </a:moveTo>
                  <a:cubicBezTo>
                    <a:pt x="7117" y="1"/>
                    <a:pt x="4698" y="1015"/>
                    <a:pt x="2857" y="2857"/>
                  </a:cubicBezTo>
                  <a:cubicBezTo>
                    <a:pt x="1015" y="4699"/>
                    <a:pt x="0" y="7117"/>
                    <a:pt x="0" y="9663"/>
                  </a:cubicBezTo>
                  <a:cubicBezTo>
                    <a:pt x="0" y="12208"/>
                    <a:pt x="1015" y="14627"/>
                    <a:pt x="2857" y="16469"/>
                  </a:cubicBezTo>
                  <a:cubicBezTo>
                    <a:pt x="4698" y="18310"/>
                    <a:pt x="7117" y="19325"/>
                    <a:pt x="9662" y="19325"/>
                  </a:cubicBezTo>
                  <a:cubicBezTo>
                    <a:pt x="12208" y="19325"/>
                    <a:pt x="14626" y="18310"/>
                    <a:pt x="16468" y="16469"/>
                  </a:cubicBezTo>
                  <a:cubicBezTo>
                    <a:pt x="18310" y="14627"/>
                    <a:pt x="19325" y="12208"/>
                    <a:pt x="19325" y="9663"/>
                  </a:cubicBezTo>
                  <a:cubicBezTo>
                    <a:pt x="19325" y="7117"/>
                    <a:pt x="18310" y="4699"/>
                    <a:pt x="16468" y="2857"/>
                  </a:cubicBezTo>
                  <a:cubicBezTo>
                    <a:pt x="14626" y="1015"/>
                    <a:pt x="12208" y="1"/>
                    <a:pt x="9662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03" name="Google Shape;13741;p65"/>
            <p:cNvSpPr/>
            <p:nvPr/>
          </p:nvSpPr>
          <p:spPr>
            <a:xfrm>
              <a:off x="1602600" y="5143950"/>
              <a:ext cx="250350" cy="182725"/>
            </a:xfrm>
            <a:custGeom>
              <a:avLst/>
              <a:gdLst/>
              <a:ahLst/>
              <a:cxnLst/>
              <a:rect l="l" t="t" r="r" b="b"/>
              <a:pathLst>
                <a:path w="10014" h="7309" extrusionOk="0">
                  <a:moveTo>
                    <a:pt x="8149" y="1134"/>
                  </a:moveTo>
                  <a:cubicBezTo>
                    <a:pt x="8294" y="1134"/>
                    <a:pt x="8439" y="1189"/>
                    <a:pt x="8549" y="1300"/>
                  </a:cubicBezTo>
                  <a:cubicBezTo>
                    <a:pt x="8769" y="1520"/>
                    <a:pt x="8769" y="1879"/>
                    <a:pt x="8549" y="2100"/>
                  </a:cubicBezTo>
                  <a:lnTo>
                    <a:pt x="4639" y="6007"/>
                  </a:lnTo>
                  <a:cubicBezTo>
                    <a:pt x="4527" y="6120"/>
                    <a:pt x="4377" y="6177"/>
                    <a:pt x="4227" y="6177"/>
                  </a:cubicBezTo>
                  <a:cubicBezTo>
                    <a:pt x="4081" y="6177"/>
                    <a:pt x="3937" y="6123"/>
                    <a:pt x="3830" y="6016"/>
                  </a:cubicBezTo>
                  <a:lnTo>
                    <a:pt x="1547" y="3748"/>
                  </a:lnTo>
                  <a:cubicBezTo>
                    <a:pt x="1296" y="3534"/>
                    <a:pt x="1281" y="3151"/>
                    <a:pt x="1514" y="2918"/>
                  </a:cubicBezTo>
                  <a:cubicBezTo>
                    <a:pt x="1626" y="2806"/>
                    <a:pt x="1771" y="2750"/>
                    <a:pt x="1916" y="2750"/>
                  </a:cubicBezTo>
                  <a:cubicBezTo>
                    <a:pt x="2074" y="2750"/>
                    <a:pt x="2232" y="2817"/>
                    <a:pt x="2344" y="2948"/>
                  </a:cubicBezTo>
                  <a:lnTo>
                    <a:pt x="3784" y="4388"/>
                  </a:lnTo>
                  <a:cubicBezTo>
                    <a:pt x="3793" y="4401"/>
                    <a:pt x="3805" y="4410"/>
                    <a:pt x="3817" y="4419"/>
                  </a:cubicBezTo>
                  <a:cubicBezTo>
                    <a:pt x="3817" y="4422"/>
                    <a:pt x="3820" y="4422"/>
                    <a:pt x="3823" y="4425"/>
                  </a:cubicBezTo>
                  <a:cubicBezTo>
                    <a:pt x="3934" y="4535"/>
                    <a:pt x="4078" y="4590"/>
                    <a:pt x="4222" y="4590"/>
                  </a:cubicBezTo>
                  <a:cubicBezTo>
                    <a:pt x="4367" y="4590"/>
                    <a:pt x="4512" y="4535"/>
                    <a:pt x="4624" y="4425"/>
                  </a:cubicBezTo>
                  <a:lnTo>
                    <a:pt x="7749" y="1300"/>
                  </a:lnTo>
                  <a:cubicBezTo>
                    <a:pt x="7859" y="1189"/>
                    <a:pt x="8004" y="1134"/>
                    <a:pt x="8149" y="1134"/>
                  </a:cubicBezTo>
                  <a:close/>
                  <a:moveTo>
                    <a:pt x="8146" y="1"/>
                  </a:moveTo>
                  <a:cubicBezTo>
                    <a:pt x="7712" y="1"/>
                    <a:pt x="7279" y="166"/>
                    <a:pt x="6949" y="496"/>
                  </a:cubicBezTo>
                  <a:lnTo>
                    <a:pt x="6946" y="496"/>
                  </a:lnTo>
                  <a:lnTo>
                    <a:pt x="4219" y="3223"/>
                  </a:lnTo>
                  <a:lnTo>
                    <a:pt x="3144" y="2148"/>
                  </a:lnTo>
                  <a:cubicBezTo>
                    <a:pt x="2808" y="1779"/>
                    <a:pt x="2348" y="1594"/>
                    <a:pt x="1887" y="1594"/>
                  </a:cubicBezTo>
                  <a:cubicBezTo>
                    <a:pt x="1453" y="1594"/>
                    <a:pt x="1019" y="1758"/>
                    <a:pt x="686" y="2091"/>
                  </a:cubicBezTo>
                  <a:cubicBezTo>
                    <a:pt x="1" y="2776"/>
                    <a:pt x="28" y="3896"/>
                    <a:pt x="747" y="4549"/>
                  </a:cubicBezTo>
                  <a:lnTo>
                    <a:pt x="3029" y="6819"/>
                  </a:lnTo>
                  <a:cubicBezTo>
                    <a:pt x="3344" y="7131"/>
                    <a:pt x="3768" y="7308"/>
                    <a:pt x="4214" y="7308"/>
                  </a:cubicBezTo>
                  <a:cubicBezTo>
                    <a:pt x="4218" y="7308"/>
                    <a:pt x="4221" y="7308"/>
                    <a:pt x="4225" y="7308"/>
                  </a:cubicBezTo>
                  <a:cubicBezTo>
                    <a:pt x="4678" y="7308"/>
                    <a:pt x="5116" y="7127"/>
                    <a:pt x="5439" y="6807"/>
                  </a:cubicBezTo>
                  <a:lnTo>
                    <a:pt x="9349" y="2900"/>
                  </a:lnTo>
                  <a:cubicBezTo>
                    <a:pt x="10013" y="2236"/>
                    <a:pt x="10013" y="1161"/>
                    <a:pt x="9349" y="499"/>
                  </a:cubicBezTo>
                  <a:cubicBezTo>
                    <a:pt x="9017" y="167"/>
                    <a:pt x="8581" y="1"/>
                    <a:pt x="8146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04" name="Google Shape;13742;p65"/>
          <p:cNvGrpSpPr/>
          <p:nvPr/>
        </p:nvGrpSpPr>
        <p:grpSpPr>
          <a:xfrm>
            <a:off x="3317048" y="4251341"/>
            <a:ext cx="308234" cy="308234"/>
            <a:chOff x="2081650" y="4993750"/>
            <a:chExt cx="483125" cy="483125"/>
          </a:xfrm>
          <a:solidFill>
            <a:schemeClr val="bg1"/>
          </a:solidFill>
        </p:grpSpPr>
        <p:sp>
          <p:nvSpPr>
            <p:cNvPr id="105" name="Google Shape;13743;p65"/>
            <p:cNvSpPr/>
            <p:nvPr/>
          </p:nvSpPr>
          <p:spPr>
            <a:xfrm>
              <a:off x="2081650" y="4993750"/>
              <a:ext cx="483125" cy="483125"/>
            </a:xfrm>
            <a:custGeom>
              <a:avLst/>
              <a:gdLst/>
              <a:ahLst/>
              <a:cxnLst/>
              <a:rect l="l" t="t" r="r" b="b"/>
              <a:pathLst>
                <a:path w="19325" h="19325" extrusionOk="0">
                  <a:moveTo>
                    <a:pt x="9663" y="1133"/>
                  </a:moveTo>
                  <a:cubicBezTo>
                    <a:pt x="11824" y="1133"/>
                    <a:pt x="13983" y="1975"/>
                    <a:pt x="15668" y="3657"/>
                  </a:cubicBezTo>
                  <a:cubicBezTo>
                    <a:pt x="19035" y="7027"/>
                    <a:pt x="19035" y="12302"/>
                    <a:pt x="15668" y="15668"/>
                  </a:cubicBezTo>
                  <a:cubicBezTo>
                    <a:pt x="13983" y="17350"/>
                    <a:pt x="11824" y="18193"/>
                    <a:pt x="9663" y="18193"/>
                  </a:cubicBezTo>
                  <a:cubicBezTo>
                    <a:pt x="7501" y="18193"/>
                    <a:pt x="5342" y="17350"/>
                    <a:pt x="3657" y="15668"/>
                  </a:cubicBezTo>
                  <a:cubicBezTo>
                    <a:pt x="290" y="12302"/>
                    <a:pt x="290" y="7024"/>
                    <a:pt x="3657" y="3657"/>
                  </a:cubicBezTo>
                  <a:cubicBezTo>
                    <a:pt x="5342" y="1975"/>
                    <a:pt x="7501" y="1133"/>
                    <a:pt x="9663" y="1133"/>
                  </a:cubicBezTo>
                  <a:close/>
                  <a:moveTo>
                    <a:pt x="9663" y="1"/>
                  </a:moveTo>
                  <a:cubicBezTo>
                    <a:pt x="7117" y="1"/>
                    <a:pt x="4699" y="1015"/>
                    <a:pt x="2857" y="2857"/>
                  </a:cubicBezTo>
                  <a:cubicBezTo>
                    <a:pt x="1015" y="4699"/>
                    <a:pt x="0" y="7117"/>
                    <a:pt x="0" y="9663"/>
                  </a:cubicBezTo>
                  <a:cubicBezTo>
                    <a:pt x="0" y="12208"/>
                    <a:pt x="1015" y="14627"/>
                    <a:pt x="2857" y="16469"/>
                  </a:cubicBezTo>
                  <a:cubicBezTo>
                    <a:pt x="4699" y="18310"/>
                    <a:pt x="7117" y="19325"/>
                    <a:pt x="9663" y="19325"/>
                  </a:cubicBezTo>
                  <a:cubicBezTo>
                    <a:pt x="12208" y="19325"/>
                    <a:pt x="14626" y="18310"/>
                    <a:pt x="16468" y="16469"/>
                  </a:cubicBezTo>
                  <a:cubicBezTo>
                    <a:pt x="18310" y="14627"/>
                    <a:pt x="19325" y="12208"/>
                    <a:pt x="19325" y="9663"/>
                  </a:cubicBezTo>
                  <a:cubicBezTo>
                    <a:pt x="19325" y="7117"/>
                    <a:pt x="18310" y="4699"/>
                    <a:pt x="16468" y="2857"/>
                  </a:cubicBezTo>
                  <a:cubicBezTo>
                    <a:pt x="14626" y="1015"/>
                    <a:pt x="12208" y="1"/>
                    <a:pt x="966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06" name="Google Shape;13744;p65"/>
            <p:cNvSpPr/>
            <p:nvPr/>
          </p:nvSpPr>
          <p:spPr>
            <a:xfrm>
              <a:off x="2209375" y="5125625"/>
              <a:ext cx="227600" cy="219350"/>
            </a:xfrm>
            <a:custGeom>
              <a:avLst/>
              <a:gdLst/>
              <a:ahLst/>
              <a:cxnLst/>
              <a:rect l="l" t="t" r="r" b="b"/>
              <a:pathLst>
                <a:path w="9104" h="8774" extrusionOk="0">
                  <a:moveTo>
                    <a:pt x="7232" y="1143"/>
                  </a:moveTo>
                  <a:cubicBezTo>
                    <a:pt x="7377" y="1143"/>
                    <a:pt x="7522" y="1198"/>
                    <a:pt x="7633" y="1308"/>
                  </a:cubicBezTo>
                  <a:cubicBezTo>
                    <a:pt x="7851" y="1528"/>
                    <a:pt x="7854" y="1882"/>
                    <a:pt x="7639" y="2102"/>
                  </a:cubicBezTo>
                  <a:lnTo>
                    <a:pt x="5755" y="3986"/>
                  </a:lnTo>
                  <a:cubicBezTo>
                    <a:pt x="5532" y="4210"/>
                    <a:pt x="5532" y="4566"/>
                    <a:pt x="5755" y="4789"/>
                  </a:cubicBezTo>
                  <a:lnTo>
                    <a:pt x="7639" y="6673"/>
                  </a:lnTo>
                  <a:cubicBezTo>
                    <a:pt x="7854" y="6894"/>
                    <a:pt x="7851" y="7247"/>
                    <a:pt x="7633" y="7468"/>
                  </a:cubicBezTo>
                  <a:cubicBezTo>
                    <a:pt x="7522" y="7577"/>
                    <a:pt x="7377" y="7633"/>
                    <a:pt x="7232" y="7633"/>
                  </a:cubicBezTo>
                  <a:cubicBezTo>
                    <a:pt x="7090" y="7633"/>
                    <a:pt x="6948" y="7580"/>
                    <a:pt x="6839" y="7474"/>
                  </a:cubicBezTo>
                  <a:lnTo>
                    <a:pt x="6830" y="7468"/>
                  </a:lnTo>
                  <a:lnTo>
                    <a:pt x="4946" y="5650"/>
                  </a:lnTo>
                  <a:cubicBezTo>
                    <a:pt x="4836" y="5544"/>
                    <a:pt x="4695" y="5491"/>
                    <a:pt x="4554" y="5491"/>
                  </a:cubicBezTo>
                  <a:cubicBezTo>
                    <a:pt x="4412" y="5491"/>
                    <a:pt x="4271" y="5544"/>
                    <a:pt x="4161" y="5650"/>
                  </a:cubicBezTo>
                  <a:lnTo>
                    <a:pt x="2277" y="7468"/>
                  </a:lnTo>
                  <a:lnTo>
                    <a:pt x="2268" y="7474"/>
                  </a:lnTo>
                  <a:cubicBezTo>
                    <a:pt x="2159" y="7580"/>
                    <a:pt x="2017" y="7633"/>
                    <a:pt x="1875" y="7633"/>
                  </a:cubicBezTo>
                  <a:cubicBezTo>
                    <a:pt x="1730" y="7633"/>
                    <a:pt x="1585" y="7577"/>
                    <a:pt x="1474" y="7468"/>
                  </a:cubicBezTo>
                  <a:cubicBezTo>
                    <a:pt x="1256" y="7247"/>
                    <a:pt x="1253" y="6894"/>
                    <a:pt x="1468" y="6673"/>
                  </a:cubicBezTo>
                  <a:lnTo>
                    <a:pt x="3352" y="4789"/>
                  </a:lnTo>
                  <a:cubicBezTo>
                    <a:pt x="3575" y="4566"/>
                    <a:pt x="3575" y="4210"/>
                    <a:pt x="3352" y="3986"/>
                  </a:cubicBezTo>
                  <a:lnTo>
                    <a:pt x="1468" y="2102"/>
                  </a:lnTo>
                  <a:cubicBezTo>
                    <a:pt x="1253" y="1882"/>
                    <a:pt x="1256" y="1528"/>
                    <a:pt x="1474" y="1308"/>
                  </a:cubicBezTo>
                  <a:cubicBezTo>
                    <a:pt x="1585" y="1198"/>
                    <a:pt x="1730" y="1143"/>
                    <a:pt x="1875" y="1143"/>
                  </a:cubicBezTo>
                  <a:cubicBezTo>
                    <a:pt x="2017" y="1143"/>
                    <a:pt x="2159" y="1196"/>
                    <a:pt x="2268" y="1302"/>
                  </a:cubicBezTo>
                  <a:lnTo>
                    <a:pt x="2277" y="1308"/>
                  </a:lnTo>
                  <a:lnTo>
                    <a:pt x="4161" y="3126"/>
                  </a:lnTo>
                  <a:cubicBezTo>
                    <a:pt x="4271" y="3231"/>
                    <a:pt x="4412" y="3284"/>
                    <a:pt x="4554" y="3284"/>
                  </a:cubicBezTo>
                  <a:cubicBezTo>
                    <a:pt x="4695" y="3284"/>
                    <a:pt x="4836" y="3231"/>
                    <a:pt x="4946" y="3126"/>
                  </a:cubicBezTo>
                  <a:lnTo>
                    <a:pt x="6830" y="1308"/>
                  </a:lnTo>
                  <a:lnTo>
                    <a:pt x="6839" y="1302"/>
                  </a:lnTo>
                  <a:cubicBezTo>
                    <a:pt x="6948" y="1196"/>
                    <a:pt x="7090" y="1143"/>
                    <a:pt x="7232" y="1143"/>
                  </a:cubicBezTo>
                  <a:close/>
                  <a:moveTo>
                    <a:pt x="1865" y="0"/>
                  </a:moveTo>
                  <a:cubicBezTo>
                    <a:pt x="1430" y="0"/>
                    <a:pt x="995" y="166"/>
                    <a:pt x="664" y="499"/>
                  </a:cubicBezTo>
                  <a:cubicBezTo>
                    <a:pt x="0" y="1163"/>
                    <a:pt x="3" y="2241"/>
                    <a:pt x="667" y="2902"/>
                  </a:cubicBezTo>
                  <a:lnTo>
                    <a:pt x="2153" y="4388"/>
                  </a:lnTo>
                  <a:lnTo>
                    <a:pt x="667" y="5873"/>
                  </a:lnTo>
                  <a:cubicBezTo>
                    <a:pt x="0" y="6535"/>
                    <a:pt x="0" y="7610"/>
                    <a:pt x="661" y="8274"/>
                  </a:cubicBezTo>
                  <a:cubicBezTo>
                    <a:pt x="995" y="8607"/>
                    <a:pt x="1431" y="8774"/>
                    <a:pt x="1868" y="8774"/>
                  </a:cubicBezTo>
                  <a:cubicBezTo>
                    <a:pt x="2301" y="8774"/>
                    <a:pt x="2734" y="8609"/>
                    <a:pt x="3065" y="8280"/>
                  </a:cubicBezTo>
                  <a:lnTo>
                    <a:pt x="4554" y="6846"/>
                  </a:lnTo>
                  <a:lnTo>
                    <a:pt x="6042" y="8280"/>
                  </a:lnTo>
                  <a:cubicBezTo>
                    <a:pt x="6373" y="8609"/>
                    <a:pt x="6806" y="8774"/>
                    <a:pt x="7239" y="8774"/>
                  </a:cubicBezTo>
                  <a:cubicBezTo>
                    <a:pt x="7675" y="8774"/>
                    <a:pt x="8111" y="8607"/>
                    <a:pt x="8443" y="8274"/>
                  </a:cubicBezTo>
                  <a:cubicBezTo>
                    <a:pt x="9104" y="7610"/>
                    <a:pt x="9104" y="6535"/>
                    <a:pt x="8440" y="5873"/>
                  </a:cubicBezTo>
                  <a:lnTo>
                    <a:pt x="6957" y="4388"/>
                  </a:lnTo>
                  <a:lnTo>
                    <a:pt x="8440" y="2902"/>
                  </a:lnTo>
                  <a:cubicBezTo>
                    <a:pt x="8760" y="2585"/>
                    <a:pt x="8938" y="2153"/>
                    <a:pt x="8938" y="1703"/>
                  </a:cubicBezTo>
                  <a:cubicBezTo>
                    <a:pt x="8938" y="1018"/>
                    <a:pt x="8524" y="399"/>
                    <a:pt x="7893" y="133"/>
                  </a:cubicBezTo>
                  <a:cubicBezTo>
                    <a:pt x="7682" y="46"/>
                    <a:pt x="7460" y="3"/>
                    <a:pt x="7239" y="3"/>
                  </a:cubicBezTo>
                  <a:cubicBezTo>
                    <a:pt x="6799" y="3"/>
                    <a:pt x="6366" y="174"/>
                    <a:pt x="6042" y="496"/>
                  </a:cubicBezTo>
                  <a:lnTo>
                    <a:pt x="4554" y="1930"/>
                  </a:lnTo>
                  <a:lnTo>
                    <a:pt x="3065" y="496"/>
                  </a:lnTo>
                  <a:cubicBezTo>
                    <a:pt x="2733" y="165"/>
                    <a:pt x="2299" y="0"/>
                    <a:pt x="18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07" name="Google Shape;13731;p65"/>
          <p:cNvGrpSpPr/>
          <p:nvPr/>
        </p:nvGrpSpPr>
        <p:grpSpPr>
          <a:xfrm>
            <a:off x="8044454" y="3173767"/>
            <a:ext cx="330007" cy="302744"/>
            <a:chOff x="6239575" y="4416275"/>
            <a:chExt cx="489625" cy="449175"/>
          </a:xfrm>
        </p:grpSpPr>
        <p:sp>
          <p:nvSpPr>
            <p:cNvPr id="108" name="Google Shape;13732;p65"/>
            <p:cNvSpPr/>
            <p:nvPr/>
          </p:nvSpPr>
          <p:spPr>
            <a:xfrm>
              <a:off x="6239575" y="4416275"/>
              <a:ext cx="489625" cy="449175"/>
            </a:xfrm>
            <a:custGeom>
              <a:avLst/>
              <a:gdLst/>
              <a:ahLst/>
              <a:cxnLst/>
              <a:rect l="l" t="t" r="r" b="b"/>
              <a:pathLst>
                <a:path w="19585" h="17967" extrusionOk="0">
                  <a:moveTo>
                    <a:pt x="9792" y="1132"/>
                  </a:moveTo>
                  <a:cubicBezTo>
                    <a:pt x="10374" y="1132"/>
                    <a:pt x="10955" y="1424"/>
                    <a:pt x="11278" y="2009"/>
                  </a:cubicBezTo>
                  <a:lnTo>
                    <a:pt x="18111" y="14313"/>
                  </a:lnTo>
                  <a:cubicBezTo>
                    <a:pt x="18404" y="14838"/>
                    <a:pt x="18395" y="15481"/>
                    <a:pt x="18087" y="15998"/>
                  </a:cubicBezTo>
                  <a:cubicBezTo>
                    <a:pt x="17786" y="16518"/>
                    <a:pt x="17232" y="16834"/>
                    <a:pt x="16634" y="16834"/>
                  </a:cubicBezTo>
                  <a:cubicBezTo>
                    <a:pt x="16631" y="16834"/>
                    <a:pt x="16628" y="16834"/>
                    <a:pt x="16625" y="16834"/>
                  </a:cubicBezTo>
                  <a:lnTo>
                    <a:pt x="2962" y="16834"/>
                  </a:lnTo>
                  <a:cubicBezTo>
                    <a:pt x="1667" y="16834"/>
                    <a:pt x="849" y="15445"/>
                    <a:pt x="1474" y="14313"/>
                  </a:cubicBezTo>
                  <a:lnTo>
                    <a:pt x="8307" y="2009"/>
                  </a:lnTo>
                  <a:cubicBezTo>
                    <a:pt x="8630" y="1424"/>
                    <a:pt x="9211" y="1132"/>
                    <a:pt x="9792" y="1132"/>
                  </a:cubicBezTo>
                  <a:close/>
                  <a:moveTo>
                    <a:pt x="9792" y="1"/>
                  </a:moveTo>
                  <a:cubicBezTo>
                    <a:pt x="8763" y="1"/>
                    <a:pt x="7815" y="559"/>
                    <a:pt x="7317" y="1462"/>
                  </a:cubicBezTo>
                  <a:lnTo>
                    <a:pt x="483" y="13766"/>
                  </a:lnTo>
                  <a:cubicBezTo>
                    <a:pt x="0" y="14642"/>
                    <a:pt x="15" y="15711"/>
                    <a:pt x="523" y="16574"/>
                  </a:cubicBezTo>
                  <a:cubicBezTo>
                    <a:pt x="1033" y="17435"/>
                    <a:pt x="1960" y="17966"/>
                    <a:pt x="2962" y="17966"/>
                  </a:cubicBezTo>
                  <a:lnTo>
                    <a:pt x="16625" y="17966"/>
                  </a:lnTo>
                  <a:cubicBezTo>
                    <a:pt x="17625" y="17966"/>
                    <a:pt x="18555" y="17435"/>
                    <a:pt x="19062" y="16574"/>
                  </a:cubicBezTo>
                  <a:cubicBezTo>
                    <a:pt x="19572" y="15711"/>
                    <a:pt x="19585" y="14642"/>
                    <a:pt x="19101" y="13766"/>
                  </a:cubicBezTo>
                  <a:lnTo>
                    <a:pt x="12271" y="1462"/>
                  </a:lnTo>
                  <a:cubicBezTo>
                    <a:pt x="11770" y="559"/>
                    <a:pt x="10822" y="1"/>
                    <a:pt x="9792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09" name="Google Shape;13733;p65"/>
            <p:cNvSpPr/>
            <p:nvPr/>
          </p:nvSpPr>
          <p:spPr>
            <a:xfrm>
              <a:off x="6438550" y="4723875"/>
              <a:ext cx="88350" cy="84950"/>
            </a:xfrm>
            <a:custGeom>
              <a:avLst/>
              <a:gdLst/>
              <a:ahLst/>
              <a:cxnLst/>
              <a:rect l="l" t="t" r="r" b="b"/>
              <a:pathLst>
                <a:path w="3534" h="3398" extrusionOk="0">
                  <a:moveTo>
                    <a:pt x="1830" y="1132"/>
                  </a:moveTo>
                  <a:cubicBezTo>
                    <a:pt x="2122" y="1132"/>
                    <a:pt x="2401" y="1358"/>
                    <a:pt x="2401" y="1701"/>
                  </a:cubicBezTo>
                  <a:cubicBezTo>
                    <a:pt x="2401" y="2012"/>
                    <a:pt x="2147" y="2266"/>
                    <a:pt x="1833" y="2266"/>
                  </a:cubicBezTo>
                  <a:cubicBezTo>
                    <a:pt x="1329" y="2266"/>
                    <a:pt x="1076" y="1656"/>
                    <a:pt x="1432" y="1299"/>
                  </a:cubicBezTo>
                  <a:cubicBezTo>
                    <a:pt x="1548" y="1184"/>
                    <a:pt x="1691" y="1132"/>
                    <a:pt x="1830" y="1132"/>
                  </a:cubicBezTo>
                  <a:close/>
                  <a:moveTo>
                    <a:pt x="1833" y="1"/>
                  </a:moveTo>
                  <a:cubicBezTo>
                    <a:pt x="1145" y="1"/>
                    <a:pt x="526" y="415"/>
                    <a:pt x="263" y="1049"/>
                  </a:cubicBezTo>
                  <a:cubicBezTo>
                    <a:pt x="1" y="1683"/>
                    <a:pt x="146" y="2414"/>
                    <a:pt x="632" y="2900"/>
                  </a:cubicBezTo>
                  <a:cubicBezTo>
                    <a:pt x="957" y="3225"/>
                    <a:pt x="1391" y="3397"/>
                    <a:pt x="1833" y="3397"/>
                  </a:cubicBezTo>
                  <a:cubicBezTo>
                    <a:pt x="2052" y="3397"/>
                    <a:pt x="2273" y="3355"/>
                    <a:pt x="2483" y="3268"/>
                  </a:cubicBezTo>
                  <a:cubicBezTo>
                    <a:pt x="3117" y="3005"/>
                    <a:pt x="3533" y="2386"/>
                    <a:pt x="3533" y="1701"/>
                  </a:cubicBezTo>
                  <a:cubicBezTo>
                    <a:pt x="3530" y="762"/>
                    <a:pt x="2772" y="1"/>
                    <a:pt x="1833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10" name="Google Shape;13734;p65"/>
            <p:cNvSpPr/>
            <p:nvPr/>
          </p:nvSpPr>
          <p:spPr>
            <a:xfrm>
              <a:off x="6441950" y="4497425"/>
              <a:ext cx="84950" cy="198250"/>
            </a:xfrm>
            <a:custGeom>
              <a:avLst/>
              <a:gdLst/>
              <a:ahLst/>
              <a:cxnLst/>
              <a:rect l="l" t="t" r="r" b="b"/>
              <a:pathLst>
                <a:path w="3398" h="7930" extrusionOk="0">
                  <a:moveTo>
                    <a:pt x="1697" y="1133"/>
                  </a:moveTo>
                  <a:cubicBezTo>
                    <a:pt x="2011" y="1133"/>
                    <a:pt x="2265" y="1387"/>
                    <a:pt x="2265" y="1701"/>
                  </a:cubicBezTo>
                  <a:lnTo>
                    <a:pt x="2265" y="6230"/>
                  </a:lnTo>
                  <a:cubicBezTo>
                    <a:pt x="2265" y="6544"/>
                    <a:pt x="2011" y="6797"/>
                    <a:pt x="1697" y="6797"/>
                  </a:cubicBezTo>
                  <a:cubicBezTo>
                    <a:pt x="1383" y="6797"/>
                    <a:pt x="1133" y="6544"/>
                    <a:pt x="1133" y="6230"/>
                  </a:cubicBezTo>
                  <a:lnTo>
                    <a:pt x="1133" y="1701"/>
                  </a:lnTo>
                  <a:cubicBezTo>
                    <a:pt x="1133" y="1387"/>
                    <a:pt x="1383" y="1133"/>
                    <a:pt x="1697" y="1133"/>
                  </a:cubicBezTo>
                  <a:close/>
                  <a:moveTo>
                    <a:pt x="1697" y="1"/>
                  </a:moveTo>
                  <a:cubicBezTo>
                    <a:pt x="758" y="1"/>
                    <a:pt x="1" y="762"/>
                    <a:pt x="1" y="1701"/>
                  </a:cubicBezTo>
                  <a:lnTo>
                    <a:pt x="1" y="6233"/>
                  </a:lnTo>
                  <a:cubicBezTo>
                    <a:pt x="1" y="7169"/>
                    <a:pt x="758" y="7930"/>
                    <a:pt x="1697" y="7930"/>
                  </a:cubicBezTo>
                  <a:cubicBezTo>
                    <a:pt x="2636" y="7930"/>
                    <a:pt x="3397" y="7169"/>
                    <a:pt x="3397" y="6233"/>
                  </a:cubicBezTo>
                  <a:lnTo>
                    <a:pt x="3397" y="1701"/>
                  </a:lnTo>
                  <a:cubicBezTo>
                    <a:pt x="3397" y="762"/>
                    <a:pt x="2636" y="1"/>
                    <a:pt x="1697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11" name="Google Shape;13731;p65"/>
          <p:cNvGrpSpPr/>
          <p:nvPr/>
        </p:nvGrpSpPr>
        <p:grpSpPr>
          <a:xfrm>
            <a:off x="8057699" y="1426376"/>
            <a:ext cx="330007" cy="302744"/>
            <a:chOff x="6239575" y="4416275"/>
            <a:chExt cx="489625" cy="449175"/>
          </a:xfrm>
        </p:grpSpPr>
        <p:sp>
          <p:nvSpPr>
            <p:cNvPr id="112" name="Google Shape;13732;p65"/>
            <p:cNvSpPr/>
            <p:nvPr/>
          </p:nvSpPr>
          <p:spPr>
            <a:xfrm>
              <a:off x="6239575" y="4416275"/>
              <a:ext cx="489625" cy="449175"/>
            </a:xfrm>
            <a:custGeom>
              <a:avLst/>
              <a:gdLst/>
              <a:ahLst/>
              <a:cxnLst/>
              <a:rect l="l" t="t" r="r" b="b"/>
              <a:pathLst>
                <a:path w="19585" h="17967" extrusionOk="0">
                  <a:moveTo>
                    <a:pt x="9792" y="1132"/>
                  </a:moveTo>
                  <a:cubicBezTo>
                    <a:pt x="10374" y="1132"/>
                    <a:pt x="10955" y="1424"/>
                    <a:pt x="11278" y="2009"/>
                  </a:cubicBezTo>
                  <a:lnTo>
                    <a:pt x="18111" y="14313"/>
                  </a:lnTo>
                  <a:cubicBezTo>
                    <a:pt x="18404" y="14838"/>
                    <a:pt x="18395" y="15481"/>
                    <a:pt x="18087" y="15998"/>
                  </a:cubicBezTo>
                  <a:cubicBezTo>
                    <a:pt x="17786" y="16518"/>
                    <a:pt x="17232" y="16834"/>
                    <a:pt x="16634" y="16834"/>
                  </a:cubicBezTo>
                  <a:cubicBezTo>
                    <a:pt x="16631" y="16834"/>
                    <a:pt x="16628" y="16834"/>
                    <a:pt x="16625" y="16834"/>
                  </a:cubicBezTo>
                  <a:lnTo>
                    <a:pt x="2962" y="16834"/>
                  </a:lnTo>
                  <a:cubicBezTo>
                    <a:pt x="1667" y="16834"/>
                    <a:pt x="849" y="15445"/>
                    <a:pt x="1474" y="14313"/>
                  </a:cubicBezTo>
                  <a:lnTo>
                    <a:pt x="8307" y="2009"/>
                  </a:lnTo>
                  <a:cubicBezTo>
                    <a:pt x="8630" y="1424"/>
                    <a:pt x="9211" y="1132"/>
                    <a:pt x="9792" y="1132"/>
                  </a:cubicBezTo>
                  <a:close/>
                  <a:moveTo>
                    <a:pt x="9792" y="1"/>
                  </a:moveTo>
                  <a:cubicBezTo>
                    <a:pt x="8763" y="1"/>
                    <a:pt x="7815" y="559"/>
                    <a:pt x="7317" y="1462"/>
                  </a:cubicBezTo>
                  <a:lnTo>
                    <a:pt x="483" y="13766"/>
                  </a:lnTo>
                  <a:cubicBezTo>
                    <a:pt x="0" y="14642"/>
                    <a:pt x="15" y="15711"/>
                    <a:pt x="523" y="16574"/>
                  </a:cubicBezTo>
                  <a:cubicBezTo>
                    <a:pt x="1033" y="17435"/>
                    <a:pt x="1960" y="17966"/>
                    <a:pt x="2962" y="17966"/>
                  </a:cubicBezTo>
                  <a:lnTo>
                    <a:pt x="16625" y="17966"/>
                  </a:lnTo>
                  <a:cubicBezTo>
                    <a:pt x="17625" y="17966"/>
                    <a:pt x="18555" y="17435"/>
                    <a:pt x="19062" y="16574"/>
                  </a:cubicBezTo>
                  <a:cubicBezTo>
                    <a:pt x="19572" y="15711"/>
                    <a:pt x="19585" y="14642"/>
                    <a:pt x="19101" y="13766"/>
                  </a:cubicBezTo>
                  <a:lnTo>
                    <a:pt x="12271" y="1462"/>
                  </a:lnTo>
                  <a:cubicBezTo>
                    <a:pt x="11770" y="559"/>
                    <a:pt x="10822" y="1"/>
                    <a:pt x="9792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13" name="Google Shape;13733;p65"/>
            <p:cNvSpPr/>
            <p:nvPr/>
          </p:nvSpPr>
          <p:spPr>
            <a:xfrm>
              <a:off x="6438550" y="4723875"/>
              <a:ext cx="88350" cy="84950"/>
            </a:xfrm>
            <a:custGeom>
              <a:avLst/>
              <a:gdLst/>
              <a:ahLst/>
              <a:cxnLst/>
              <a:rect l="l" t="t" r="r" b="b"/>
              <a:pathLst>
                <a:path w="3534" h="3398" extrusionOk="0">
                  <a:moveTo>
                    <a:pt x="1830" y="1132"/>
                  </a:moveTo>
                  <a:cubicBezTo>
                    <a:pt x="2122" y="1132"/>
                    <a:pt x="2401" y="1358"/>
                    <a:pt x="2401" y="1701"/>
                  </a:cubicBezTo>
                  <a:cubicBezTo>
                    <a:pt x="2401" y="2012"/>
                    <a:pt x="2147" y="2266"/>
                    <a:pt x="1833" y="2266"/>
                  </a:cubicBezTo>
                  <a:cubicBezTo>
                    <a:pt x="1329" y="2266"/>
                    <a:pt x="1076" y="1656"/>
                    <a:pt x="1432" y="1299"/>
                  </a:cubicBezTo>
                  <a:cubicBezTo>
                    <a:pt x="1548" y="1184"/>
                    <a:pt x="1691" y="1132"/>
                    <a:pt x="1830" y="1132"/>
                  </a:cubicBezTo>
                  <a:close/>
                  <a:moveTo>
                    <a:pt x="1833" y="1"/>
                  </a:moveTo>
                  <a:cubicBezTo>
                    <a:pt x="1145" y="1"/>
                    <a:pt x="526" y="415"/>
                    <a:pt x="263" y="1049"/>
                  </a:cubicBezTo>
                  <a:cubicBezTo>
                    <a:pt x="1" y="1683"/>
                    <a:pt x="146" y="2414"/>
                    <a:pt x="632" y="2900"/>
                  </a:cubicBezTo>
                  <a:cubicBezTo>
                    <a:pt x="957" y="3225"/>
                    <a:pt x="1391" y="3397"/>
                    <a:pt x="1833" y="3397"/>
                  </a:cubicBezTo>
                  <a:cubicBezTo>
                    <a:pt x="2052" y="3397"/>
                    <a:pt x="2273" y="3355"/>
                    <a:pt x="2483" y="3268"/>
                  </a:cubicBezTo>
                  <a:cubicBezTo>
                    <a:pt x="3117" y="3005"/>
                    <a:pt x="3533" y="2386"/>
                    <a:pt x="3533" y="1701"/>
                  </a:cubicBezTo>
                  <a:cubicBezTo>
                    <a:pt x="3530" y="762"/>
                    <a:pt x="2772" y="1"/>
                    <a:pt x="1833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14" name="Google Shape;13734;p65"/>
            <p:cNvSpPr/>
            <p:nvPr/>
          </p:nvSpPr>
          <p:spPr>
            <a:xfrm>
              <a:off x="6441950" y="4497425"/>
              <a:ext cx="84950" cy="198250"/>
            </a:xfrm>
            <a:custGeom>
              <a:avLst/>
              <a:gdLst/>
              <a:ahLst/>
              <a:cxnLst/>
              <a:rect l="l" t="t" r="r" b="b"/>
              <a:pathLst>
                <a:path w="3398" h="7930" extrusionOk="0">
                  <a:moveTo>
                    <a:pt x="1697" y="1133"/>
                  </a:moveTo>
                  <a:cubicBezTo>
                    <a:pt x="2011" y="1133"/>
                    <a:pt x="2265" y="1387"/>
                    <a:pt x="2265" y="1701"/>
                  </a:cubicBezTo>
                  <a:lnTo>
                    <a:pt x="2265" y="6230"/>
                  </a:lnTo>
                  <a:cubicBezTo>
                    <a:pt x="2265" y="6544"/>
                    <a:pt x="2011" y="6797"/>
                    <a:pt x="1697" y="6797"/>
                  </a:cubicBezTo>
                  <a:cubicBezTo>
                    <a:pt x="1383" y="6797"/>
                    <a:pt x="1133" y="6544"/>
                    <a:pt x="1133" y="6230"/>
                  </a:cubicBezTo>
                  <a:lnTo>
                    <a:pt x="1133" y="1701"/>
                  </a:lnTo>
                  <a:cubicBezTo>
                    <a:pt x="1133" y="1387"/>
                    <a:pt x="1383" y="1133"/>
                    <a:pt x="1697" y="1133"/>
                  </a:cubicBezTo>
                  <a:close/>
                  <a:moveTo>
                    <a:pt x="1697" y="1"/>
                  </a:moveTo>
                  <a:cubicBezTo>
                    <a:pt x="758" y="1"/>
                    <a:pt x="1" y="762"/>
                    <a:pt x="1" y="1701"/>
                  </a:cubicBezTo>
                  <a:lnTo>
                    <a:pt x="1" y="6233"/>
                  </a:lnTo>
                  <a:cubicBezTo>
                    <a:pt x="1" y="7169"/>
                    <a:pt x="758" y="7930"/>
                    <a:pt x="1697" y="7930"/>
                  </a:cubicBezTo>
                  <a:cubicBezTo>
                    <a:pt x="2636" y="7930"/>
                    <a:pt x="3397" y="7169"/>
                    <a:pt x="3397" y="6233"/>
                  </a:cubicBezTo>
                  <a:lnTo>
                    <a:pt x="3397" y="1701"/>
                  </a:lnTo>
                  <a:cubicBezTo>
                    <a:pt x="3397" y="762"/>
                    <a:pt x="2636" y="1"/>
                    <a:pt x="1697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3513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Pour </a:t>
            </a:r>
            <a:r>
              <a:rPr lang="fr-FR" dirty="0" err="1" smtClean="0"/>
              <a:t>search</a:t>
            </a:r>
            <a:endParaRPr lang="fr-FR" dirty="0"/>
          </a:p>
        </p:txBody>
      </p:sp>
      <p:sp>
        <p:nvSpPr>
          <p:cNvPr id="10" name="ZoneTexte 9"/>
          <p:cNvSpPr txBox="1"/>
          <p:nvPr/>
        </p:nvSpPr>
        <p:spPr>
          <a:xfrm>
            <a:off x="1765005" y="1711402"/>
            <a:ext cx="5613990" cy="153888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1600" dirty="0" smtClean="0">
                <a:solidFill>
                  <a:schemeClr val="bg1"/>
                </a:solidFill>
              </a:rPr>
              <a:t>- Il suffit de saisir le nom du patient dans l’interface user </a:t>
            </a:r>
          </a:p>
          <a:p>
            <a:pPr marL="285750" indent="-285750">
              <a:buFontTx/>
              <a:buChar char="-"/>
            </a:pPr>
            <a:endParaRPr lang="fr-FR" sz="1600" dirty="0" smtClean="0">
              <a:solidFill>
                <a:schemeClr val="bg1"/>
              </a:solidFill>
            </a:endParaRPr>
          </a:p>
          <a:p>
            <a:r>
              <a:rPr lang="fr-FR" sz="1600" dirty="0" smtClean="0">
                <a:solidFill>
                  <a:schemeClr val="bg1"/>
                </a:solidFill>
              </a:rPr>
              <a:t>- L’id du médicament ou son nom dans l’interface stock</a:t>
            </a:r>
          </a:p>
          <a:p>
            <a:endParaRPr lang="fr-FR" sz="1600" dirty="0">
              <a:solidFill>
                <a:schemeClr val="bg1"/>
              </a:solidFill>
            </a:endParaRPr>
          </a:p>
          <a:p>
            <a:pPr algn="ctr"/>
            <a:r>
              <a:rPr lang="fr-FR" sz="1600" dirty="0" smtClean="0">
                <a:solidFill>
                  <a:schemeClr val="bg1"/>
                </a:solidFill>
              </a:rPr>
              <a:t>L’affichage se fera sur le tableau de l’interface </a:t>
            </a:r>
          </a:p>
          <a:p>
            <a:endParaRPr lang="fr-FR" dirty="0"/>
          </a:p>
        </p:txBody>
      </p:sp>
      <p:grpSp>
        <p:nvGrpSpPr>
          <p:cNvPr id="11" name="Google Shape;14958;p69"/>
          <p:cNvGrpSpPr/>
          <p:nvPr/>
        </p:nvGrpSpPr>
        <p:grpSpPr>
          <a:xfrm>
            <a:off x="764561" y="540000"/>
            <a:ext cx="527678" cy="596174"/>
            <a:chOff x="-47529700" y="2342000"/>
            <a:chExt cx="302450" cy="299900"/>
          </a:xfrm>
        </p:grpSpPr>
        <p:sp>
          <p:nvSpPr>
            <p:cNvPr id="12" name="Google Shape;14959;p69"/>
            <p:cNvSpPr/>
            <p:nvPr/>
          </p:nvSpPr>
          <p:spPr>
            <a:xfrm>
              <a:off x="-47529700" y="2342000"/>
              <a:ext cx="302450" cy="299900"/>
            </a:xfrm>
            <a:custGeom>
              <a:avLst/>
              <a:gdLst/>
              <a:ahLst/>
              <a:cxnLst/>
              <a:rect l="l" t="t" r="r" b="b"/>
              <a:pathLst>
                <a:path w="12098" h="11996" extrusionOk="0">
                  <a:moveTo>
                    <a:pt x="7530" y="725"/>
                  </a:moveTo>
                  <a:cubicBezTo>
                    <a:pt x="9672" y="725"/>
                    <a:pt x="11405" y="2457"/>
                    <a:pt x="11405" y="4568"/>
                  </a:cubicBezTo>
                  <a:cubicBezTo>
                    <a:pt x="11405" y="6711"/>
                    <a:pt x="9672" y="8443"/>
                    <a:pt x="7530" y="8443"/>
                  </a:cubicBezTo>
                  <a:cubicBezTo>
                    <a:pt x="5419" y="8443"/>
                    <a:pt x="3686" y="6711"/>
                    <a:pt x="3686" y="4568"/>
                  </a:cubicBezTo>
                  <a:cubicBezTo>
                    <a:pt x="3686" y="2457"/>
                    <a:pt x="5419" y="725"/>
                    <a:pt x="7530" y="725"/>
                  </a:cubicBezTo>
                  <a:close/>
                  <a:moveTo>
                    <a:pt x="4064" y="7530"/>
                  </a:moveTo>
                  <a:cubicBezTo>
                    <a:pt x="4222" y="7719"/>
                    <a:pt x="4379" y="7876"/>
                    <a:pt x="4568" y="8034"/>
                  </a:cubicBezTo>
                  <a:lnTo>
                    <a:pt x="3686" y="8947"/>
                  </a:lnTo>
                  <a:lnTo>
                    <a:pt x="3151" y="8443"/>
                  </a:lnTo>
                  <a:lnTo>
                    <a:pt x="4064" y="7530"/>
                  </a:lnTo>
                  <a:close/>
                  <a:moveTo>
                    <a:pt x="2647" y="8916"/>
                  </a:moveTo>
                  <a:lnTo>
                    <a:pt x="3151" y="9420"/>
                  </a:lnTo>
                  <a:lnTo>
                    <a:pt x="1386" y="11184"/>
                  </a:lnTo>
                  <a:cubicBezTo>
                    <a:pt x="1323" y="11247"/>
                    <a:pt x="1237" y="11279"/>
                    <a:pt x="1146" y="11279"/>
                  </a:cubicBezTo>
                  <a:cubicBezTo>
                    <a:pt x="1056" y="11279"/>
                    <a:pt x="961" y="11247"/>
                    <a:pt x="882" y="11184"/>
                  </a:cubicBezTo>
                  <a:cubicBezTo>
                    <a:pt x="756" y="11090"/>
                    <a:pt x="756" y="10838"/>
                    <a:pt x="882" y="10680"/>
                  </a:cubicBezTo>
                  <a:lnTo>
                    <a:pt x="2647" y="8916"/>
                  </a:lnTo>
                  <a:close/>
                  <a:moveTo>
                    <a:pt x="7530" y="0"/>
                  </a:moveTo>
                  <a:cubicBezTo>
                    <a:pt x="5009" y="0"/>
                    <a:pt x="2962" y="2048"/>
                    <a:pt x="2962" y="4568"/>
                  </a:cubicBezTo>
                  <a:cubicBezTo>
                    <a:pt x="2962" y="5450"/>
                    <a:pt x="3214" y="6270"/>
                    <a:pt x="3623" y="6963"/>
                  </a:cubicBezTo>
                  <a:lnTo>
                    <a:pt x="410" y="10208"/>
                  </a:lnTo>
                  <a:cubicBezTo>
                    <a:pt x="0" y="10586"/>
                    <a:pt x="0" y="11279"/>
                    <a:pt x="410" y="11688"/>
                  </a:cubicBezTo>
                  <a:cubicBezTo>
                    <a:pt x="599" y="11893"/>
                    <a:pt x="867" y="11996"/>
                    <a:pt x="1138" y="11996"/>
                  </a:cubicBezTo>
                  <a:cubicBezTo>
                    <a:pt x="1410" y="11996"/>
                    <a:pt x="1686" y="11893"/>
                    <a:pt x="1890" y="11688"/>
                  </a:cubicBezTo>
                  <a:lnTo>
                    <a:pt x="5135" y="8475"/>
                  </a:lnTo>
                  <a:cubicBezTo>
                    <a:pt x="5829" y="8916"/>
                    <a:pt x="6679" y="9137"/>
                    <a:pt x="7530" y="9137"/>
                  </a:cubicBezTo>
                  <a:cubicBezTo>
                    <a:pt x="10050" y="9137"/>
                    <a:pt x="12098" y="7089"/>
                    <a:pt x="12098" y="4568"/>
                  </a:cubicBezTo>
                  <a:cubicBezTo>
                    <a:pt x="12098" y="2048"/>
                    <a:pt x="10050" y="0"/>
                    <a:pt x="753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4960;p69"/>
            <p:cNvSpPr/>
            <p:nvPr/>
          </p:nvSpPr>
          <p:spPr>
            <a:xfrm>
              <a:off x="-47404475" y="2395550"/>
              <a:ext cx="124475" cy="123675"/>
            </a:xfrm>
            <a:custGeom>
              <a:avLst/>
              <a:gdLst/>
              <a:ahLst/>
              <a:cxnLst/>
              <a:rect l="l" t="t" r="r" b="b"/>
              <a:pathLst>
                <a:path w="4979" h="4947" extrusionOk="0">
                  <a:moveTo>
                    <a:pt x="2804" y="2080"/>
                  </a:moveTo>
                  <a:cubicBezTo>
                    <a:pt x="2678" y="2395"/>
                    <a:pt x="2458" y="2647"/>
                    <a:pt x="2174" y="2710"/>
                  </a:cubicBezTo>
                  <a:lnTo>
                    <a:pt x="2174" y="2080"/>
                  </a:lnTo>
                  <a:close/>
                  <a:moveTo>
                    <a:pt x="1828" y="694"/>
                  </a:moveTo>
                  <a:cubicBezTo>
                    <a:pt x="2300" y="694"/>
                    <a:pt x="2678" y="977"/>
                    <a:pt x="2804" y="1418"/>
                  </a:cubicBezTo>
                  <a:lnTo>
                    <a:pt x="1828" y="1418"/>
                  </a:lnTo>
                  <a:cubicBezTo>
                    <a:pt x="1607" y="1418"/>
                    <a:pt x="1481" y="1576"/>
                    <a:pt x="1481" y="1765"/>
                  </a:cubicBezTo>
                  <a:lnTo>
                    <a:pt x="1481" y="2741"/>
                  </a:lnTo>
                  <a:cubicBezTo>
                    <a:pt x="1072" y="2584"/>
                    <a:pt x="757" y="2206"/>
                    <a:pt x="757" y="1765"/>
                  </a:cubicBezTo>
                  <a:cubicBezTo>
                    <a:pt x="757" y="1166"/>
                    <a:pt x="1229" y="694"/>
                    <a:pt x="1828" y="694"/>
                  </a:cubicBezTo>
                  <a:close/>
                  <a:moveTo>
                    <a:pt x="4254" y="2080"/>
                  </a:moveTo>
                  <a:lnTo>
                    <a:pt x="4254" y="4222"/>
                  </a:lnTo>
                  <a:lnTo>
                    <a:pt x="2143" y="4222"/>
                  </a:lnTo>
                  <a:lnTo>
                    <a:pt x="2143" y="3466"/>
                  </a:lnTo>
                  <a:cubicBezTo>
                    <a:pt x="2804" y="3308"/>
                    <a:pt x="3371" y="2804"/>
                    <a:pt x="3498" y="2080"/>
                  </a:cubicBezTo>
                  <a:close/>
                  <a:moveTo>
                    <a:pt x="1796" y="0"/>
                  </a:moveTo>
                  <a:cubicBezTo>
                    <a:pt x="788" y="0"/>
                    <a:pt x="0" y="788"/>
                    <a:pt x="0" y="1765"/>
                  </a:cubicBezTo>
                  <a:cubicBezTo>
                    <a:pt x="0" y="2615"/>
                    <a:pt x="599" y="3340"/>
                    <a:pt x="1418" y="3497"/>
                  </a:cubicBezTo>
                  <a:lnTo>
                    <a:pt x="1418" y="4600"/>
                  </a:lnTo>
                  <a:cubicBezTo>
                    <a:pt x="1418" y="4789"/>
                    <a:pt x="1576" y="4947"/>
                    <a:pt x="1796" y="4947"/>
                  </a:cubicBezTo>
                  <a:lnTo>
                    <a:pt x="4569" y="4947"/>
                  </a:lnTo>
                  <a:cubicBezTo>
                    <a:pt x="4789" y="4947"/>
                    <a:pt x="4947" y="4789"/>
                    <a:pt x="4947" y="4600"/>
                  </a:cubicBezTo>
                  <a:lnTo>
                    <a:pt x="4947" y="1796"/>
                  </a:lnTo>
                  <a:cubicBezTo>
                    <a:pt x="4978" y="1576"/>
                    <a:pt x="4821" y="1418"/>
                    <a:pt x="4632" y="1418"/>
                  </a:cubicBezTo>
                  <a:lnTo>
                    <a:pt x="3498" y="1418"/>
                  </a:lnTo>
                  <a:cubicBezTo>
                    <a:pt x="3371" y="631"/>
                    <a:pt x="2647" y="0"/>
                    <a:pt x="179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8" name="Image 17"/>
          <p:cNvPicPr>
            <a:picLocks noChangeAspect="1"/>
          </p:cNvPicPr>
          <p:nvPr/>
        </p:nvPicPr>
        <p:blipFill rotWithShape="1">
          <a:blip r:embed="rId2"/>
          <a:srcRect t="4592" b="79187"/>
          <a:stretch/>
        </p:blipFill>
        <p:spPr>
          <a:xfrm>
            <a:off x="2167064" y="3567224"/>
            <a:ext cx="5200339" cy="563525"/>
          </a:xfrm>
          <a:prstGeom prst="rect">
            <a:avLst/>
          </a:prstGeom>
        </p:spPr>
      </p:pic>
      <p:sp>
        <p:nvSpPr>
          <p:cNvPr id="20" name="Organigramme : Processus 19"/>
          <p:cNvSpPr/>
          <p:nvPr/>
        </p:nvSpPr>
        <p:spPr>
          <a:xfrm>
            <a:off x="2034665" y="3413051"/>
            <a:ext cx="5465135" cy="871870"/>
          </a:xfrm>
          <a:prstGeom prst="flowChartProcess">
            <a:avLst/>
          </a:prstGeom>
          <a:noFill/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55260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0" name="Google Shape;3660;p52"/>
          <p:cNvSpPr txBox="1">
            <a:spLocks noGrp="1"/>
          </p:cNvSpPr>
          <p:nvPr>
            <p:ph type="ctrTitle"/>
          </p:nvPr>
        </p:nvSpPr>
        <p:spPr>
          <a:xfrm>
            <a:off x="1399245" y="837800"/>
            <a:ext cx="6345600" cy="86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sp>
        <p:nvSpPr>
          <p:cNvPr id="3661" name="Google Shape;3661;p52"/>
          <p:cNvSpPr txBox="1">
            <a:spLocks noGrp="1"/>
          </p:cNvSpPr>
          <p:nvPr>
            <p:ph type="subTitle" idx="1"/>
          </p:nvPr>
        </p:nvSpPr>
        <p:spPr>
          <a:xfrm>
            <a:off x="1399175" y="1631000"/>
            <a:ext cx="6345600" cy="11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/>
              <a:t>Projet IHM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u="sng" dirty="0" smtClean="0">
                <a:solidFill>
                  <a:schemeClr val="hlink"/>
                </a:solidFill>
              </a:rPr>
              <a:t>Par Aya Djellato et </a:t>
            </a:r>
            <a:r>
              <a:rPr lang="fr-FR" u="sng" dirty="0" err="1" smtClean="0">
                <a:solidFill>
                  <a:schemeClr val="hlink"/>
                </a:solidFill>
              </a:rPr>
              <a:t>Chouchaoui</a:t>
            </a:r>
            <a:r>
              <a:rPr lang="fr-FR" u="sng" dirty="0" smtClean="0">
                <a:solidFill>
                  <a:schemeClr val="hlink"/>
                </a:solidFill>
              </a:rPr>
              <a:t> Bachir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/>
              <a:t>S</a:t>
            </a:r>
            <a:r>
              <a:rPr lang="en" dirty="0" smtClean="0"/>
              <a:t>ous groupe 06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/>
              <a:t>G</a:t>
            </a:r>
            <a:r>
              <a:rPr lang="en" dirty="0" smtClean="0"/>
              <a:t>roup B2 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2"/>
          <p:cNvSpPr txBox="1">
            <a:spLocks noGrp="1"/>
          </p:cNvSpPr>
          <p:nvPr>
            <p:ph type="title"/>
          </p:nvPr>
        </p:nvSpPr>
        <p:spPr>
          <a:xfrm>
            <a:off x="4856000" y="1609725"/>
            <a:ext cx="2941800" cy="47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Section 01</a:t>
            </a:r>
            <a:endParaRPr/>
          </a:p>
        </p:txBody>
      </p:sp>
      <p:sp>
        <p:nvSpPr>
          <p:cNvPr id="267" name="Google Shape;267;p32"/>
          <p:cNvSpPr txBox="1">
            <a:spLocks noGrp="1"/>
          </p:cNvSpPr>
          <p:nvPr>
            <p:ph type="subTitle" idx="1"/>
          </p:nvPr>
        </p:nvSpPr>
        <p:spPr>
          <a:xfrm>
            <a:off x="4856000" y="2158275"/>
            <a:ext cx="2941800" cy="6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>
                <a:solidFill>
                  <a:srgbClr val="FFA0FF"/>
                </a:solidFill>
              </a:rPr>
              <a:t>Interface </a:t>
            </a:r>
            <a:r>
              <a:rPr lang="fr-FR" dirty="0" err="1" smtClean="0">
                <a:solidFill>
                  <a:srgbClr val="FFA0FF"/>
                </a:solidFill>
              </a:rPr>
              <a:t>admin</a:t>
            </a:r>
            <a:r>
              <a:rPr lang="fr-FR" dirty="0" smtClean="0">
                <a:solidFill>
                  <a:srgbClr val="FFA0FF"/>
                </a:solidFill>
              </a:rPr>
              <a:t> et manager </a:t>
            </a:r>
            <a:r>
              <a:rPr lang="fr-FR" dirty="0" err="1" smtClean="0">
                <a:solidFill>
                  <a:srgbClr val="FFA0FF"/>
                </a:solidFill>
              </a:rPr>
              <a:t>dashboard</a:t>
            </a:r>
            <a:endParaRPr dirty="0">
              <a:solidFill>
                <a:srgbClr val="FFA0FF"/>
              </a:solidFill>
            </a:endParaRPr>
          </a:p>
        </p:txBody>
      </p:sp>
      <p:sp>
        <p:nvSpPr>
          <p:cNvPr id="268" name="Google Shape;268;p32"/>
          <p:cNvSpPr txBox="1">
            <a:spLocks noGrp="1"/>
          </p:cNvSpPr>
          <p:nvPr>
            <p:ph type="title" idx="2"/>
          </p:nvPr>
        </p:nvSpPr>
        <p:spPr>
          <a:xfrm>
            <a:off x="720000" y="1514675"/>
            <a:ext cx="27078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grpSp>
        <p:nvGrpSpPr>
          <p:cNvPr id="269" name="Google Shape;269;p32"/>
          <p:cNvGrpSpPr/>
          <p:nvPr/>
        </p:nvGrpSpPr>
        <p:grpSpPr>
          <a:xfrm>
            <a:off x="5698406" y="3281948"/>
            <a:ext cx="1256994" cy="377795"/>
            <a:chOff x="5620600" y="3056725"/>
            <a:chExt cx="500575" cy="150450"/>
          </a:xfrm>
        </p:grpSpPr>
        <p:sp>
          <p:nvSpPr>
            <p:cNvPr id="270" name="Google Shape;270;p32"/>
            <p:cNvSpPr/>
            <p:nvPr/>
          </p:nvSpPr>
          <p:spPr>
            <a:xfrm>
              <a:off x="5646200" y="3155900"/>
              <a:ext cx="525" cy="475"/>
            </a:xfrm>
            <a:custGeom>
              <a:avLst/>
              <a:gdLst/>
              <a:ahLst/>
              <a:cxnLst/>
              <a:rect l="l" t="t" r="r" b="b"/>
              <a:pathLst>
                <a:path w="21" h="19" extrusionOk="0">
                  <a:moveTo>
                    <a:pt x="1" y="0"/>
                  </a:moveTo>
                  <a:lnTo>
                    <a:pt x="1" y="19"/>
                  </a:lnTo>
                  <a:lnTo>
                    <a:pt x="21" y="1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32"/>
            <p:cNvSpPr/>
            <p:nvPr/>
          </p:nvSpPr>
          <p:spPr>
            <a:xfrm>
              <a:off x="5646200" y="31089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32"/>
            <p:cNvSpPr/>
            <p:nvPr/>
          </p:nvSpPr>
          <p:spPr>
            <a:xfrm>
              <a:off x="5671350" y="3181050"/>
              <a:ext cx="525" cy="475"/>
            </a:xfrm>
            <a:custGeom>
              <a:avLst/>
              <a:gdLst/>
              <a:ahLst/>
              <a:cxnLst/>
              <a:rect l="l" t="t" r="r" b="b"/>
              <a:pathLst>
                <a:path w="21" h="19" extrusionOk="0">
                  <a:moveTo>
                    <a:pt x="1" y="0"/>
                  </a:moveTo>
                  <a:lnTo>
                    <a:pt x="1" y="19"/>
                  </a:lnTo>
                  <a:lnTo>
                    <a:pt x="21" y="1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32"/>
            <p:cNvSpPr/>
            <p:nvPr/>
          </p:nvSpPr>
          <p:spPr>
            <a:xfrm>
              <a:off x="5620600" y="3056725"/>
              <a:ext cx="500575" cy="150450"/>
            </a:xfrm>
            <a:custGeom>
              <a:avLst/>
              <a:gdLst/>
              <a:ahLst/>
              <a:cxnLst/>
              <a:rect l="l" t="t" r="r" b="b"/>
              <a:pathLst>
                <a:path w="20023" h="6018" extrusionOk="0">
                  <a:moveTo>
                    <a:pt x="2012" y="1"/>
                  </a:moveTo>
                  <a:lnTo>
                    <a:pt x="2012" y="949"/>
                  </a:lnTo>
                  <a:lnTo>
                    <a:pt x="2012" y="1045"/>
                  </a:lnTo>
                  <a:lnTo>
                    <a:pt x="17992" y="1045"/>
                  </a:lnTo>
                  <a:lnTo>
                    <a:pt x="17992" y="2090"/>
                  </a:lnTo>
                  <a:lnTo>
                    <a:pt x="18998" y="2090"/>
                  </a:lnTo>
                  <a:lnTo>
                    <a:pt x="18998" y="3986"/>
                  </a:lnTo>
                  <a:lnTo>
                    <a:pt x="18010" y="3986"/>
                  </a:lnTo>
                  <a:lnTo>
                    <a:pt x="18010" y="4992"/>
                  </a:lnTo>
                  <a:lnTo>
                    <a:pt x="2031" y="4992"/>
                  </a:lnTo>
                  <a:lnTo>
                    <a:pt x="2031" y="4973"/>
                  </a:lnTo>
                  <a:lnTo>
                    <a:pt x="2031" y="3986"/>
                  </a:lnTo>
                  <a:lnTo>
                    <a:pt x="1025" y="3986"/>
                  </a:lnTo>
                  <a:lnTo>
                    <a:pt x="1025" y="3967"/>
                  </a:lnTo>
                  <a:lnTo>
                    <a:pt x="1025" y="2090"/>
                  </a:lnTo>
                  <a:lnTo>
                    <a:pt x="2012" y="2090"/>
                  </a:lnTo>
                  <a:lnTo>
                    <a:pt x="2012" y="1045"/>
                  </a:lnTo>
                  <a:lnTo>
                    <a:pt x="986" y="1045"/>
                  </a:lnTo>
                  <a:lnTo>
                    <a:pt x="986" y="1858"/>
                  </a:lnTo>
                  <a:lnTo>
                    <a:pt x="0" y="1858"/>
                  </a:lnTo>
                  <a:lnTo>
                    <a:pt x="0" y="4045"/>
                  </a:lnTo>
                  <a:lnTo>
                    <a:pt x="1006" y="4045"/>
                  </a:lnTo>
                  <a:lnTo>
                    <a:pt x="1006" y="5031"/>
                  </a:lnTo>
                  <a:lnTo>
                    <a:pt x="2031" y="5031"/>
                  </a:lnTo>
                  <a:lnTo>
                    <a:pt x="2031" y="6018"/>
                  </a:lnTo>
                  <a:lnTo>
                    <a:pt x="18049" y="6018"/>
                  </a:lnTo>
                  <a:lnTo>
                    <a:pt x="18049" y="5031"/>
                  </a:lnTo>
                  <a:lnTo>
                    <a:pt x="19036" y="5031"/>
                  </a:lnTo>
                  <a:lnTo>
                    <a:pt x="19036" y="4199"/>
                  </a:lnTo>
                  <a:lnTo>
                    <a:pt x="20022" y="4199"/>
                  </a:lnTo>
                  <a:lnTo>
                    <a:pt x="20022" y="2013"/>
                  </a:lnTo>
                  <a:lnTo>
                    <a:pt x="19036" y="2013"/>
                  </a:lnTo>
                  <a:lnTo>
                    <a:pt x="19036" y="1045"/>
                  </a:lnTo>
                  <a:lnTo>
                    <a:pt x="18030" y="1045"/>
                  </a:lnTo>
                  <a:lnTo>
                    <a:pt x="18030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32"/>
            <p:cNvSpPr/>
            <p:nvPr/>
          </p:nvSpPr>
          <p:spPr>
            <a:xfrm>
              <a:off x="5679100" y="3089625"/>
              <a:ext cx="38700" cy="84675"/>
            </a:xfrm>
            <a:custGeom>
              <a:avLst/>
              <a:gdLst/>
              <a:ahLst/>
              <a:cxnLst/>
              <a:rect l="l" t="t" r="r" b="b"/>
              <a:pathLst>
                <a:path w="1548" h="3387" extrusionOk="0">
                  <a:moveTo>
                    <a:pt x="0" y="0"/>
                  </a:moveTo>
                  <a:lnTo>
                    <a:pt x="0" y="3386"/>
                  </a:lnTo>
                  <a:lnTo>
                    <a:pt x="1548" y="3386"/>
                  </a:lnTo>
                  <a:lnTo>
                    <a:pt x="1548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32"/>
            <p:cNvSpPr/>
            <p:nvPr/>
          </p:nvSpPr>
          <p:spPr>
            <a:xfrm>
              <a:off x="5726025" y="3089625"/>
              <a:ext cx="38725" cy="84675"/>
            </a:xfrm>
            <a:custGeom>
              <a:avLst/>
              <a:gdLst/>
              <a:ahLst/>
              <a:cxnLst/>
              <a:rect l="l" t="t" r="r" b="b"/>
              <a:pathLst>
                <a:path w="1549" h="3387" extrusionOk="0">
                  <a:moveTo>
                    <a:pt x="1" y="0"/>
                  </a:moveTo>
                  <a:lnTo>
                    <a:pt x="1" y="3386"/>
                  </a:lnTo>
                  <a:lnTo>
                    <a:pt x="1548" y="3386"/>
                  </a:lnTo>
                  <a:lnTo>
                    <a:pt x="1548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32"/>
            <p:cNvSpPr/>
            <p:nvPr/>
          </p:nvSpPr>
          <p:spPr>
            <a:xfrm>
              <a:off x="5773875" y="3089625"/>
              <a:ext cx="38725" cy="84675"/>
            </a:xfrm>
            <a:custGeom>
              <a:avLst/>
              <a:gdLst/>
              <a:ahLst/>
              <a:cxnLst/>
              <a:rect l="l" t="t" r="r" b="b"/>
              <a:pathLst>
                <a:path w="1549" h="3387" extrusionOk="0">
                  <a:moveTo>
                    <a:pt x="1" y="0"/>
                  </a:moveTo>
                  <a:lnTo>
                    <a:pt x="1" y="3386"/>
                  </a:lnTo>
                  <a:lnTo>
                    <a:pt x="1549" y="3386"/>
                  </a:lnTo>
                  <a:lnTo>
                    <a:pt x="1549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32"/>
            <p:cNvSpPr/>
            <p:nvPr/>
          </p:nvSpPr>
          <p:spPr>
            <a:xfrm>
              <a:off x="5821775" y="3089625"/>
              <a:ext cx="38225" cy="84675"/>
            </a:xfrm>
            <a:custGeom>
              <a:avLst/>
              <a:gdLst/>
              <a:ahLst/>
              <a:cxnLst/>
              <a:rect l="l" t="t" r="r" b="b"/>
              <a:pathLst>
                <a:path w="1529" h="3387" extrusionOk="0">
                  <a:moveTo>
                    <a:pt x="1" y="0"/>
                  </a:moveTo>
                  <a:lnTo>
                    <a:pt x="1" y="3386"/>
                  </a:lnTo>
                  <a:lnTo>
                    <a:pt x="1528" y="3386"/>
                  </a:lnTo>
                  <a:lnTo>
                    <a:pt x="1528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32"/>
            <p:cNvSpPr/>
            <p:nvPr/>
          </p:nvSpPr>
          <p:spPr>
            <a:xfrm>
              <a:off x="5869175" y="3089625"/>
              <a:ext cx="38725" cy="84675"/>
            </a:xfrm>
            <a:custGeom>
              <a:avLst/>
              <a:gdLst/>
              <a:ahLst/>
              <a:cxnLst/>
              <a:rect l="l" t="t" r="r" b="b"/>
              <a:pathLst>
                <a:path w="1549" h="3387" extrusionOk="0">
                  <a:moveTo>
                    <a:pt x="1" y="0"/>
                  </a:moveTo>
                  <a:lnTo>
                    <a:pt x="1" y="3386"/>
                  </a:lnTo>
                  <a:lnTo>
                    <a:pt x="1548" y="3386"/>
                  </a:lnTo>
                  <a:lnTo>
                    <a:pt x="1548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32"/>
            <p:cNvSpPr/>
            <p:nvPr/>
          </p:nvSpPr>
          <p:spPr>
            <a:xfrm>
              <a:off x="5926725" y="3118175"/>
              <a:ext cx="17925" cy="30000"/>
            </a:xfrm>
            <a:custGeom>
              <a:avLst/>
              <a:gdLst/>
              <a:ahLst/>
              <a:cxnLst/>
              <a:rect l="l" t="t" r="r" b="b"/>
              <a:pathLst>
                <a:path w="717" h="1200" extrusionOk="0">
                  <a:moveTo>
                    <a:pt x="0" y="0"/>
                  </a:moveTo>
                  <a:lnTo>
                    <a:pt x="0" y="232"/>
                  </a:lnTo>
                  <a:lnTo>
                    <a:pt x="485" y="232"/>
                  </a:lnTo>
                  <a:lnTo>
                    <a:pt x="485" y="483"/>
                  </a:lnTo>
                  <a:lnTo>
                    <a:pt x="717" y="483"/>
                  </a:lnTo>
                  <a:lnTo>
                    <a:pt x="717" y="0"/>
                  </a:lnTo>
                  <a:close/>
                  <a:moveTo>
                    <a:pt x="232" y="483"/>
                  </a:moveTo>
                  <a:lnTo>
                    <a:pt x="232" y="715"/>
                  </a:lnTo>
                  <a:lnTo>
                    <a:pt x="485" y="715"/>
                  </a:lnTo>
                  <a:lnTo>
                    <a:pt x="485" y="483"/>
                  </a:lnTo>
                  <a:close/>
                  <a:moveTo>
                    <a:pt x="0" y="715"/>
                  </a:moveTo>
                  <a:lnTo>
                    <a:pt x="0" y="1200"/>
                  </a:lnTo>
                  <a:lnTo>
                    <a:pt x="232" y="1200"/>
                  </a:lnTo>
                  <a:lnTo>
                    <a:pt x="232" y="715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32"/>
            <p:cNvSpPr/>
            <p:nvPr/>
          </p:nvSpPr>
          <p:spPr>
            <a:xfrm>
              <a:off x="5956250" y="3117675"/>
              <a:ext cx="24650" cy="30975"/>
            </a:xfrm>
            <a:custGeom>
              <a:avLst/>
              <a:gdLst/>
              <a:ahLst/>
              <a:cxnLst/>
              <a:rect l="l" t="t" r="r" b="b"/>
              <a:pathLst>
                <a:path w="986" h="1239" extrusionOk="0">
                  <a:moveTo>
                    <a:pt x="251" y="0"/>
                  </a:moveTo>
                  <a:lnTo>
                    <a:pt x="251" y="252"/>
                  </a:lnTo>
                  <a:lnTo>
                    <a:pt x="735" y="252"/>
                  </a:lnTo>
                  <a:lnTo>
                    <a:pt x="735" y="0"/>
                  </a:lnTo>
                  <a:close/>
                  <a:moveTo>
                    <a:pt x="0" y="252"/>
                  </a:moveTo>
                  <a:lnTo>
                    <a:pt x="0" y="988"/>
                  </a:lnTo>
                  <a:lnTo>
                    <a:pt x="251" y="988"/>
                  </a:lnTo>
                  <a:lnTo>
                    <a:pt x="251" y="252"/>
                  </a:lnTo>
                  <a:close/>
                  <a:moveTo>
                    <a:pt x="735" y="252"/>
                  </a:moveTo>
                  <a:lnTo>
                    <a:pt x="735" y="988"/>
                  </a:lnTo>
                  <a:lnTo>
                    <a:pt x="986" y="988"/>
                  </a:lnTo>
                  <a:lnTo>
                    <a:pt x="986" y="252"/>
                  </a:lnTo>
                  <a:close/>
                  <a:moveTo>
                    <a:pt x="251" y="988"/>
                  </a:moveTo>
                  <a:lnTo>
                    <a:pt x="251" y="1238"/>
                  </a:lnTo>
                  <a:lnTo>
                    <a:pt x="735" y="1238"/>
                  </a:lnTo>
                  <a:lnTo>
                    <a:pt x="735" y="988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32"/>
            <p:cNvSpPr/>
            <p:nvPr/>
          </p:nvSpPr>
          <p:spPr>
            <a:xfrm>
              <a:off x="5992500" y="3117675"/>
              <a:ext cx="42575" cy="30975"/>
            </a:xfrm>
            <a:custGeom>
              <a:avLst/>
              <a:gdLst/>
              <a:ahLst/>
              <a:cxnLst/>
              <a:rect l="l" t="t" r="r" b="b"/>
              <a:pathLst>
                <a:path w="1703" h="1239" extrusionOk="0">
                  <a:moveTo>
                    <a:pt x="1220" y="0"/>
                  </a:moveTo>
                  <a:lnTo>
                    <a:pt x="1220" y="252"/>
                  </a:lnTo>
                  <a:lnTo>
                    <a:pt x="1452" y="252"/>
                  </a:lnTo>
                  <a:lnTo>
                    <a:pt x="1452" y="0"/>
                  </a:lnTo>
                  <a:close/>
                  <a:moveTo>
                    <a:pt x="0" y="0"/>
                  </a:moveTo>
                  <a:lnTo>
                    <a:pt x="0" y="503"/>
                  </a:lnTo>
                  <a:lnTo>
                    <a:pt x="485" y="503"/>
                  </a:lnTo>
                  <a:lnTo>
                    <a:pt x="485" y="0"/>
                  </a:lnTo>
                  <a:close/>
                  <a:moveTo>
                    <a:pt x="967" y="252"/>
                  </a:moveTo>
                  <a:lnTo>
                    <a:pt x="967" y="503"/>
                  </a:lnTo>
                  <a:lnTo>
                    <a:pt x="1220" y="503"/>
                  </a:lnTo>
                  <a:lnTo>
                    <a:pt x="1220" y="252"/>
                  </a:lnTo>
                  <a:close/>
                  <a:moveTo>
                    <a:pt x="735" y="503"/>
                  </a:moveTo>
                  <a:lnTo>
                    <a:pt x="735" y="735"/>
                  </a:lnTo>
                  <a:lnTo>
                    <a:pt x="967" y="735"/>
                  </a:lnTo>
                  <a:lnTo>
                    <a:pt x="967" y="503"/>
                  </a:lnTo>
                  <a:close/>
                  <a:moveTo>
                    <a:pt x="485" y="735"/>
                  </a:moveTo>
                  <a:lnTo>
                    <a:pt x="485" y="988"/>
                  </a:lnTo>
                  <a:lnTo>
                    <a:pt x="735" y="988"/>
                  </a:lnTo>
                  <a:lnTo>
                    <a:pt x="735" y="735"/>
                  </a:lnTo>
                  <a:close/>
                  <a:moveTo>
                    <a:pt x="232" y="988"/>
                  </a:moveTo>
                  <a:lnTo>
                    <a:pt x="232" y="1238"/>
                  </a:lnTo>
                  <a:lnTo>
                    <a:pt x="485" y="1238"/>
                  </a:lnTo>
                  <a:lnTo>
                    <a:pt x="485" y="988"/>
                  </a:lnTo>
                  <a:close/>
                  <a:moveTo>
                    <a:pt x="1220" y="735"/>
                  </a:moveTo>
                  <a:lnTo>
                    <a:pt x="1220" y="1238"/>
                  </a:lnTo>
                  <a:lnTo>
                    <a:pt x="1703" y="1238"/>
                  </a:lnTo>
                  <a:lnTo>
                    <a:pt x="1703" y="735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3"/>
          <p:cNvSpPr txBox="1">
            <a:spLocks noGrp="1"/>
          </p:cNvSpPr>
          <p:nvPr>
            <p:ph type="title"/>
          </p:nvPr>
        </p:nvSpPr>
        <p:spPr>
          <a:xfrm>
            <a:off x="1377300" y="540000"/>
            <a:ext cx="70467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/>
              <a:t>I</a:t>
            </a:r>
            <a:r>
              <a:rPr lang="en" dirty="0" smtClean="0"/>
              <a:t>dée sur le systeme</a:t>
            </a:r>
            <a:endParaRPr dirty="0"/>
          </a:p>
        </p:txBody>
      </p:sp>
      <p:sp>
        <p:nvSpPr>
          <p:cNvPr id="287" name="Google Shape;287;p33"/>
          <p:cNvSpPr txBox="1">
            <a:spLocks noGrp="1"/>
          </p:cNvSpPr>
          <p:nvPr>
            <p:ph type="body" idx="1"/>
          </p:nvPr>
        </p:nvSpPr>
        <p:spPr>
          <a:xfrm>
            <a:off x="720000" y="1395825"/>
            <a:ext cx="4719000" cy="320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"/>
              <a:buFont typeface="Arial"/>
              <a:buNone/>
            </a:pPr>
            <a:r>
              <a:rPr lang="fr-FR" dirty="0" smtClean="0"/>
              <a:t>Toutes les interfaces sont uniquement accessible via un login </a:t>
            </a:r>
            <a:r>
              <a:rPr lang="en" dirty="0" smtClean="0"/>
              <a:t>:</a:t>
            </a:r>
            <a:r>
              <a:rPr lang="en" dirty="0"/>
              <a:t/>
            </a:r>
            <a:br>
              <a:rPr lang="en" dirty="0"/>
            </a:br>
            <a:endParaRPr dirty="0"/>
          </a:p>
          <a:p>
            <a:pPr marL="241300" lvl="0" indent="-228600" algn="l" rtl="0">
              <a:spcBef>
                <a:spcPts val="0"/>
              </a:spcBef>
              <a:spcAft>
                <a:spcPts val="0"/>
              </a:spcAft>
              <a:buSzPts val="1600"/>
              <a:buFont typeface="Titillium Web Light"/>
              <a:buChar char="●"/>
            </a:pPr>
            <a:r>
              <a:rPr lang="fr-FR" dirty="0" smtClean="0"/>
              <a:t>Authentification des 3 acteurs du système si </a:t>
            </a:r>
            <a:r>
              <a:rPr lang="fr-FR" dirty="0" err="1" smtClean="0"/>
              <a:t>admin</a:t>
            </a:r>
            <a:r>
              <a:rPr lang="fr-FR" dirty="0" smtClean="0"/>
              <a:t>, manager ou vendeur.</a:t>
            </a:r>
          </a:p>
          <a:p>
            <a:pPr marL="12700" lvl="0" indent="0" algn="l" rtl="0">
              <a:spcBef>
                <a:spcPts val="0"/>
              </a:spcBef>
              <a:spcAft>
                <a:spcPts val="0"/>
              </a:spcAft>
              <a:buSzPts val="1600"/>
              <a:buNone/>
            </a:pPr>
            <a:endParaRPr dirty="0"/>
          </a:p>
          <a:p>
            <a:pPr marL="241300" lvl="0" indent="-228600" algn="l" rtl="0">
              <a:spcBef>
                <a:spcPts val="0"/>
              </a:spcBef>
              <a:spcAft>
                <a:spcPts val="0"/>
              </a:spcAft>
              <a:buSzPts val="1600"/>
              <a:buFont typeface="Titillium Web Light"/>
              <a:buChar char="●"/>
            </a:pPr>
            <a:r>
              <a:rPr lang="fr-FR" dirty="0" smtClean="0"/>
              <a:t>Control des erreurs en cas de non saisie de coordonnées ou erreur sur le </a:t>
            </a:r>
            <a:r>
              <a:rPr lang="fr-FR" dirty="0" err="1" smtClean="0"/>
              <a:t>password</a:t>
            </a:r>
            <a:r>
              <a:rPr lang="fr-FR" dirty="0" smtClean="0"/>
              <a:t> et/ou </a:t>
            </a:r>
            <a:r>
              <a:rPr lang="fr-FR" dirty="0" err="1" smtClean="0"/>
              <a:t>username</a:t>
            </a:r>
            <a:r>
              <a:rPr lang="fr-FR" dirty="0" smtClean="0"/>
              <a:t>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"/>
              <a:buFont typeface="Arial"/>
              <a:buNone/>
            </a:pPr>
            <a:endParaRPr dirty="0"/>
          </a:p>
        </p:txBody>
      </p:sp>
      <p:grpSp>
        <p:nvGrpSpPr>
          <p:cNvPr id="288" name="Google Shape;288;p33"/>
          <p:cNvGrpSpPr/>
          <p:nvPr/>
        </p:nvGrpSpPr>
        <p:grpSpPr>
          <a:xfrm>
            <a:off x="839933" y="636728"/>
            <a:ext cx="395073" cy="379510"/>
            <a:chOff x="6235275" y="2141225"/>
            <a:chExt cx="319225" cy="306650"/>
          </a:xfrm>
        </p:grpSpPr>
        <p:sp>
          <p:nvSpPr>
            <p:cNvPr id="289" name="Google Shape;289;p33"/>
            <p:cNvSpPr/>
            <p:nvPr/>
          </p:nvSpPr>
          <p:spPr>
            <a:xfrm>
              <a:off x="6269125" y="2175075"/>
              <a:ext cx="33900" cy="34350"/>
            </a:xfrm>
            <a:custGeom>
              <a:avLst/>
              <a:gdLst/>
              <a:ahLst/>
              <a:cxnLst/>
              <a:rect l="l" t="t" r="r" b="b"/>
              <a:pathLst>
                <a:path w="1356" h="1374" extrusionOk="0">
                  <a:moveTo>
                    <a:pt x="1" y="0"/>
                  </a:moveTo>
                  <a:lnTo>
                    <a:pt x="1" y="1373"/>
                  </a:lnTo>
                  <a:lnTo>
                    <a:pt x="1355" y="1373"/>
                  </a:lnTo>
                  <a:lnTo>
                    <a:pt x="1355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33"/>
            <p:cNvSpPr/>
            <p:nvPr/>
          </p:nvSpPr>
          <p:spPr>
            <a:xfrm>
              <a:off x="6235275" y="2209400"/>
              <a:ext cx="33875" cy="101575"/>
            </a:xfrm>
            <a:custGeom>
              <a:avLst/>
              <a:gdLst/>
              <a:ahLst/>
              <a:cxnLst/>
              <a:rect l="l" t="t" r="r" b="b"/>
              <a:pathLst>
                <a:path w="1355" h="4063" extrusionOk="0">
                  <a:moveTo>
                    <a:pt x="1" y="0"/>
                  </a:moveTo>
                  <a:lnTo>
                    <a:pt x="1" y="1354"/>
                  </a:lnTo>
                  <a:lnTo>
                    <a:pt x="1" y="2708"/>
                  </a:lnTo>
                  <a:lnTo>
                    <a:pt x="1" y="4063"/>
                  </a:lnTo>
                  <a:lnTo>
                    <a:pt x="1355" y="4063"/>
                  </a:lnTo>
                  <a:lnTo>
                    <a:pt x="1355" y="2708"/>
                  </a:lnTo>
                  <a:lnTo>
                    <a:pt x="1355" y="1354"/>
                  </a:lnTo>
                  <a:lnTo>
                    <a:pt x="1355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33"/>
            <p:cNvSpPr/>
            <p:nvPr/>
          </p:nvSpPr>
          <p:spPr>
            <a:xfrm>
              <a:off x="6520625" y="2209400"/>
              <a:ext cx="33875" cy="101575"/>
            </a:xfrm>
            <a:custGeom>
              <a:avLst/>
              <a:gdLst/>
              <a:ahLst/>
              <a:cxnLst/>
              <a:rect l="l" t="t" r="r" b="b"/>
              <a:pathLst>
                <a:path w="1355" h="4063" extrusionOk="0">
                  <a:moveTo>
                    <a:pt x="1" y="0"/>
                  </a:moveTo>
                  <a:lnTo>
                    <a:pt x="1" y="1354"/>
                  </a:lnTo>
                  <a:lnTo>
                    <a:pt x="1" y="2708"/>
                  </a:lnTo>
                  <a:lnTo>
                    <a:pt x="1" y="4063"/>
                  </a:lnTo>
                  <a:lnTo>
                    <a:pt x="1355" y="4063"/>
                  </a:lnTo>
                  <a:lnTo>
                    <a:pt x="1355" y="2708"/>
                  </a:lnTo>
                  <a:lnTo>
                    <a:pt x="1355" y="1354"/>
                  </a:lnTo>
                  <a:lnTo>
                    <a:pt x="1355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33"/>
            <p:cNvSpPr/>
            <p:nvPr/>
          </p:nvSpPr>
          <p:spPr>
            <a:xfrm>
              <a:off x="6303000" y="2141225"/>
              <a:ext cx="183325" cy="33875"/>
            </a:xfrm>
            <a:custGeom>
              <a:avLst/>
              <a:gdLst/>
              <a:ahLst/>
              <a:cxnLst/>
              <a:rect l="l" t="t" r="r" b="b"/>
              <a:pathLst>
                <a:path w="7333" h="1355" extrusionOk="0">
                  <a:moveTo>
                    <a:pt x="0" y="0"/>
                  </a:moveTo>
                  <a:lnTo>
                    <a:pt x="0" y="986"/>
                  </a:lnTo>
                  <a:lnTo>
                    <a:pt x="0" y="1354"/>
                  </a:lnTo>
                  <a:lnTo>
                    <a:pt x="7333" y="1354"/>
                  </a:lnTo>
                  <a:lnTo>
                    <a:pt x="7333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33"/>
            <p:cNvSpPr/>
            <p:nvPr/>
          </p:nvSpPr>
          <p:spPr>
            <a:xfrm>
              <a:off x="6486300" y="2310950"/>
              <a:ext cx="34350" cy="33875"/>
            </a:xfrm>
            <a:custGeom>
              <a:avLst/>
              <a:gdLst/>
              <a:ahLst/>
              <a:cxnLst/>
              <a:rect l="l" t="t" r="r" b="b"/>
              <a:pathLst>
                <a:path w="1374" h="1355" extrusionOk="0">
                  <a:moveTo>
                    <a:pt x="1" y="1"/>
                  </a:moveTo>
                  <a:lnTo>
                    <a:pt x="1" y="1355"/>
                  </a:lnTo>
                  <a:lnTo>
                    <a:pt x="1374" y="1355"/>
                  </a:lnTo>
                  <a:lnTo>
                    <a:pt x="1374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33"/>
            <p:cNvSpPr/>
            <p:nvPr/>
          </p:nvSpPr>
          <p:spPr>
            <a:xfrm>
              <a:off x="6303000" y="2344800"/>
              <a:ext cx="183325" cy="103075"/>
            </a:xfrm>
            <a:custGeom>
              <a:avLst/>
              <a:gdLst/>
              <a:ahLst/>
              <a:cxnLst/>
              <a:rect l="l" t="t" r="r" b="b"/>
              <a:pathLst>
                <a:path w="7333" h="4123" extrusionOk="0">
                  <a:moveTo>
                    <a:pt x="0" y="1"/>
                  </a:moveTo>
                  <a:lnTo>
                    <a:pt x="0" y="988"/>
                  </a:lnTo>
                  <a:lnTo>
                    <a:pt x="0" y="1375"/>
                  </a:lnTo>
                  <a:lnTo>
                    <a:pt x="2051" y="1375"/>
                  </a:lnTo>
                  <a:lnTo>
                    <a:pt x="2051" y="2284"/>
                  </a:lnTo>
                  <a:lnTo>
                    <a:pt x="2961" y="2284"/>
                  </a:lnTo>
                  <a:lnTo>
                    <a:pt x="2961" y="3194"/>
                  </a:lnTo>
                  <a:lnTo>
                    <a:pt x="3425" y="3194"/>
                  </a:lnTo>
                  <a:lnTo>
                    <a:pt x="3425" y="4122"/>
                  </a:lnTo>
                  <a:lnTo>
                    <a:pt x="4354" y="4122"/>
                  </a:lnTo>
                  <a:lnTo>
                    <a:pt x="4354" y="3194"/>
                  </a:lnTo>
                  <a:lnTo>
                    <a:pt x="4798" y="3194"/>
                  </a:lnTo>
                  <a:lnTo>
                    <a:pt x="4798" y="2284"/>
                  </a:lnTo>
                  <a:lnTo>
                    <a:pt x="5669" y="2284"/>
                  </a:lnTo>
                  <a:lnTo>
                    <a:pt x="5669" y="1375"/>
                  </a:lnTo>
                  <a:lnTo>
                    <a:pt x="7333" y="1375"/>
                  </a:lnTo>
                  <a:lnTo>
                    <a:pt x="7333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33"/>
            <p:cNvSpPr/>
            <p:nvPr/>
          </p:nvSpPr>
          <p:spPr>
            <a:xfrm>
              <a:off x="6269125" y="2310950"/>
              <a:ext cx="33900" cy="33875"/>
            </a:xfrm>
            <a:custGeom>
              <a:avLst/>
              <a:gdLst/>
              <a:ahLst/>
              <a:cxnLst/>
              <a:rect l="l" t="t" r="r" b="b"/>
              <a:pathLst>
                <a:path w="1356" h="1355" extrusionOk="0">
                  <a:moveTo>
                    <a:pt x="1" y="1"/>
                  </a:moveTo>
                  <a:lnTo>
                    <a:pt x="1" y="1355"/>
                  </a:lnTo>
                  <a:lnTo>
                    <a:pt x="1355" y="1355"/>
                  </a:lnTo>
                  <a:lnTo>
                    <a:pt x="1355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33"/>
            <p:cNvSpPr/>
            <p:nvPr/>
          </p:nvSpPr>
          <p:spPr>
            <a:xfrm>
              <a:off x="6486300" y="2175075"/>
              <a:ext cx="34350" cy="34350"/>
            </a:xfrm>
            <a:custGeom>
              <a:avLst/>
              <a:gdLst/>
              <a:ahLst/>
              <a:cxnLst/>
              <a:rect l="l" t="t" r="r" b="b"/>
              <a:pathLst>
                <a:path w="1374" h="1374" extrusionOk="0">
                  <a:moveTo>
                    <a:pt x="1" y="0"/>
                  </a:moveTo>
                  <a:lnTo>
                    <a:pt x="1" y="1373"/>
                  </a:lnTo>
                  <a:lnTo>
                    <a:pt x="1374" y="1373"/>
                  </a:lnTo>
                  <a:lnTo>
                    <a:pt x="1374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33"/>
            <p:cNvSpPr/>
            <p:nvPr/>
          </p:nvSpPr>
          <p:spPr>
            <a:xfrm>
              <a:off x="6331550" y="2243250"/>
              <a:ext cx="33875" cy="33875"/>
            </a:xfrm>
            <a:custGeom>
              <a:avLst/>
              <a:gdLst/>
              <a:ahLst/>
              <a:cxnLst/>
              <a:rect l="l" t="t" r="r" b="b"/>
              <a:pathLst>
                <a:path w="1355" h="1355" extrusionOk="0">
                  <a:moveTo>
                    <a:pt x="0" y="0"/>
                  </a:moveTo>
                  <a:lnTo>
                    <a:pt x="0" y="1354"/>
                  </a:lnTo>
                  <a:lnTo>
                    <a:pt x="1355" y="1354"/>
                  </a:lnTo>
                  <a:lnTo>
                    <a:pt x="1355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33"/>
            <p:cNvSpPr/>
            <p:nvPr/>
          </p:nvSpPr>
          <p:spPr>
            <a:xfrm>
              <a:off x="6382300" y="2243250"/>
              <a:ext cx="34400" cy="33875"/>
            </a:xfrm>
            <a:custGeom>
              <a:avLst/>
              <a:gdLst/>
              <a:ahLst/>
              <a:cxnLst/>
              <a:rect l="l" t="t" r="r" b="b"/>
              <a:pathLst>
                <a:path w="1376" h="1355" extrusionOk="0">
                  <a:moveTo>
                    <a:pt x="1" y="0"/>
                  </a:moveTo>
                  <a:lnTo>
                    <a:pt x="1" y="1354"/>
                  </a:lnTo>
                  <a:lnTo>
                    <a:pt x="1375" y="1354"/>
                  </a:lnTo>
                  <a:lnTo>
                    <a:pt x="1375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33"/>
            <p:cNvSpPr/>
            <p:nvPr/>
          </p:nvSpPr>
          <p:spPr>
            <a:xfrm>
              <a:off x="6432150" y="2243250"/>
              <a:ext cx="33875" cy="33875"/>
            </a:xfrm>
            <a:custGeom>
              <a:avLst/>
              <a:gdLst/>
              <a:ahLst/>
              <a:cxnLst/>
              <a:rect l="l" t="t" r="r" b="b"/>
              <a:pathLst>
                <a:path w="1355" h="1355" extrusionOk="0">
                  <a:moveTo>
                    <a:pt x="0" y="0"/>
                  </a:moveTo>
                  <a:lnTo>
                    <a:pt x="0" y="1354"/>
                  </a:lnTo>
                  <a:lnTo>
                    <a:pt x="1354" y="1354"/>
                  </a:lnTo>
                  <a:lnTo>
                    <a:pt x="1354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0" name="Google Shape;300;p33"/>
          <p:cNvGrpSpPr/>
          <p:nvPr/>
        </p:nvGrpSpPr>
        <p:grpSpPr>
          <a:xfrm>
            <a:off x="6588835" y="2263906"/>
            <a:ext cx="891687" cy="1335661"/>
            <a:chOff x="2643750" y="1337875"/>
            <a:chExt cx="381650" cy="571675"/>
          </a:xfrm>
        </p:grpSpPr>
        <p:sp>
          <p:nvSpPr>
            <p:cNvPr id="301" name="Google Shape;301;p33"/>
            <p:cNvSpPr/>
            <p:nvPr/>
          </p:nvSpPr>
          <p:spPr>
            <a:xfrm>
              <a:off x="2997325" y="1827300"/>
              <a:ext cx="28075" cy="27625"/>
            </a:xfrm>
            <a:custGeom>
              <a:avLst/>
              <a:gdLst/>
              <a:ahLst/>
              <a:cxnLst/>
              <a:rect l="l" t="t" r="r" b="b"/>
              <a:pathLst>
                <a:path w="1123" h="1105" extrusionOk="0">
                  <a:moveTo>
                    <a:pt x="0" y="1"/>
                  </a:moveTo>
                  <a:lnTo>
                    <a:pt x="0" y="1104"/>
                  </a:lnTo>
                  <a:lnTo>
                    <a:pt x="1122" y="1104"/>
                  </a:lnTo>
                  <a:lnTo>
                    <a:pt x="1122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33"/>
            <p:cNvSpPr/>
            <p:nvPr/>
          </p:nvSpPr>
          <p:spPr>
            <a:xfrm>
              <a:off x="2997775" y="1827300"/>
              <a:ext cx="27100" cy="27625"/>
            </a:xfrm>
            <a:custGeom>
              <a:avLst/>
              <a:gdLst/>
              <a:ahLst/>
              <a:cxnLst/>
              <a:rect l="l" t="t" r="r" b="b"/>
              <a:pathLst>
                <a:path w="1084" h="1105" extrusionOk="0">
                  <a:moveTo>
                    <a:pt x="1" y="1"/>
                  </a:moveTo>
                  <a:lnTo>
                    <a:pt x="1" y="1104"/>
                  </a:lnTo>
                  <a:lnTo>
                    <a:pt x="1084" y="1104"/>
                  </a:lnTo>
                  <a:lnTo>
                    <a:pt x="1084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33"/>
            <p:cNvSpPr/>
            <p:nvPr/>
          </p:nvSpPr>
          <p:spPr>
            <a:xfrm>
              <a:off x="2997325" y="1800225"/>
              <a:ext cx="28075" cy="27625"/>
            </a:xfrm>
            <a:custGeom>
              <a:avLst/>
              <a:gdLst/>
              <a:ahLst/>
              <a:cxnLst/>
              <a:rect l="l" t="t" r="r" b="b"/>
              <a:pathLst>
                <a:path w="1123" h="1105" extrusionOk="0">
                  <a:moveTo>
                    <a:pt x="0" y="1"/>
                  </a:moveTo>
                  <a:lnTo>
                    <a:pt x="0" y="1104"/>
                  </a:lnTo>
                  <a:lnTo>
                    <a:pt x="1122" y="1104"/>
                  </a:lnTo>
                  <a:lnTo>
                    <a:pt x="1122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33"/>
            <p:cNvSpPr/>
            <p:nvPr/>
          </p:nvSpPr>
          <p:spPr>
            <a:xfrm>
              <a:off x="2997775" y="1800225"/>
              <a:ext cx="27100" cy="27100"/>
            </a:xfrm>
            <a:custGeom>
              <a:avLst/>
              <a:gdLst/>
              <a:ahLst/>
              <a:cxnLst/>
              <a:rect l="l" t="t" r="r" b="b"/>
              <a:pathLst>
                <a:path w="1084" h="1084" extrusionOk="0">
                  <a:moveTo>
                    <a:pt x="1" y="1"/>
                  </a:moveTo>
                  <a:lnTo>
                    <a:pt x="1" y="1084"/>
                  </a:lnTo>
                  <a:lnTo>
                    <a:pt x="1084" y="1084"/>
                  </a:lnTo>
                  <a:lnTo>
                    <a:pt x="1084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33"/>
            <p:cNvSpPr/>
            <p:nvPr/>
          </p:nvSpPr>
          <p:spPr>
            <a:xfrm>
              <a:off x="2997325" y="1772675"/>
              <a:ext cx="28075" cy="28075"/>
            </a:xfrm>
            <a:custGeom>
              <a:avLst/>
              <a:gdLst/>
              <a:ahLst/>
              <a:cxnLst/>
              <a:rect l="l" t="t" r="r" b="b"/>
              <a:pathLst>
                <a:path w="1123" h="1123" extrusionOk="0">
                  <a:moveTo>
                    <a:pt x="0" y="1"/>
                  </a:moveTo>
                  <a:lnTo>
                    <a:pt x="0" y="1123"/>
                  </a:lnTo>
                  <a:lnTo>
                    <a:pt x="1122" y="1123"/>
                  </a:lnTo>
                  <a:lnTo>
                    <a:pt x="1122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33"/>
            <p:cNvSpPr/>
            <p:nvPr/>
          </p:nvSpPr>
          <p:spPr>
            <a:xfrm>
              <a:off x="2997775" y="1773150"/>
              <a:ext cx="27100" cy="27100"/>
            </a:xfrm>
            <a:custGeom>
              <a:avLst/>
              <a:gdLst/>
              <a:ahLst/>
              <a:cxnLst/>
              <a:rect l="l" t="t" r="r" b="b"/>
              <a:pathLst>
                <a:path w="1084" h="1084" extrusionOk="0">
                  <a:moveTo>
                    <a:pt x="1" y="0"/>
                  </a:moveTo>
                  <a:lnTo>
                    <a:pt x="1" y="1084"/>
                  </a:lnTo>
                  <a:lnTo>
                    <a:pt x="1084" y="1084"/>
                  </a:lnTo>
                  <a:lnTo>
                    <a:pt x="1084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33"/>
            <p:cNvSpPr/>
            <p:nvPr/>
          </p:nvSpPr>
          <p:spPr>
            <a:xfrm>
              <a:off x="2997325" y="1745600"/>
              <a:ext cx="28075" cy="28075"/>
            </a:xfrm>
            <a:custGeom>
              <a:avLst/>
              <a:gdLst/>
              <a:ahLst/>
              <a:cxnLst/>
              <a:rect l="l" t="t" r="r" b="b"/>
              <a:pathLst>
                <a:path w="1123" h="1123" extrusionOk="0">
                  <a:moveTo>
                    <a:pt x="0" y="0"/>
                  </a:moveTo>
                  <a:lnTo>
                    <a:pt x="0" y="1122"/>
                  </a:lnTo>
                  <a:lnTo>
                    <a:pt x="1122" y="1122"/>
                  </a:lnTo>
                  <a:lnTo>
                    <a:pt x="1122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33"/>
            <p:cNvSpPr/>
            <p:nvPr/>
          </p:nvSpPr>
          <p:spPr>
            <a:xfrm>
              <a:off x="2997775" y="1746050"/>
              <a:ext cx="27100" cy="27125"/>
            </a:xfrm>
            <a:custGeom>
              <a:avLst/>
              <a:gdLst/>
              <a:ahLst/>
              <a:cxnLst/>
              <a:rect l="l" t="t" r="r" b="b"/>
              <a:pathLst>
                <a:path w="1084" h="1085" extrusionOk="0">
                  <a:moveTo>
                    <a:pt x="1" y="1"/>
                  </a:moveTo>
                  <a:lnTo>
                    <a:pt x="1" y="1084"/>
                  </a:lnTo>
                  <a:lnTo>
                    <a:pt x="1084" y="1084"/>
                  </a:lnTo>
                  <a:lnTo>
                    <a:pt x="1084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33"/>
            <p:cNvSpPr/>
            <p:nvPr/>
          </p:nvSpPr>
          <p:spPr>
            <a:xfrm>
              <a:off x="2997325" y="1718500"/>
              <a:ext cx="28075" cy="27575"/>
            </a:xfrm>
            <a:custGeom>
              <a:avLst/>
              <a:gdLst/>
              <a:ahLst/>
              <a:cxnLst/>
              <a:rect l="l" t="t" r="r" b="b"/>
              <a:pathLst>
                <a:path w="1123" h="1103" extrusionOk="0">
                  <a:moveTo>
                    <a:pt x="0" y="1"/>
                  </a:moveTo>
                  <a:lnTo>
                    <a:pt x="0" y="1103"/>
                  </a:lnTo>
                  <a:lnTo>
                    <a:pt x="1122" y="1103"/>
                  </a:lnTo>
                  <a:lnTo>
                    <a:pt x="1122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33"/>
            <p:cNvSpPr/>
            <p:nvPr/>
          </p:nvSpPr>
          <p:spPr>
            <a:xfrm>
              <a:off x="2997775" y="1718975"/>
              <a:ext cx="27100" cy="27100"/>
            </a:xfrm>
            <a:custGeom>
              <a:avLst/>
              <a:gdLst/>
              <a:ahLst/>
              <a:cxnLst/>
              <a:rect l="l" t="t" r="r" b="b"/>
              <a:pathLst>
                <a:path w="1084" h="1084" extrusionOk="0">
                  <a:moveTo>
                    <a:pt x="1" y="1"/>
                  </a:moveTo>
                  <a:lnTo>
                    <a:pt x="1" y="1084"/>
                  </a:lnTo>
                  <a:lnTo>
                    <a:pt x="1084" y="1084"/>
                  </a:lnTo>
                  <a:lnTo>
                    <a:pt x="1084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33"/>
            <p:cNvSpPr/>
            <p:nvPr/>
          </p:nvSpPr>
          <p:spPr>
            <a:xfrm>
              <a:off x="2997325" y="1691425"/>
              <a:ext cx="28075" cy="27575"/>
            </a:xfrm>
            <a:custGeom>
              <a:avLst/>
              <a:gdLst/>
              <a:ahLst/>
              <a:cxnLst/>
              <a:rect l="l" t="t" r="r" b="b"/>
              <a:pathLst>
                <a:path w="1123" h="1103" extrusionOk="0">
                  <a:moveTo>
                    <a:pt x="0" y="1"/>
                  </a:moveTo>
                  <a:lnTo>
                    <a:pt x="0" y="1103"/>
                  </a:lnTo>
                  <a:lnTo>
                    <a:pt x="1122" y="1103"/>
                  </a:lnTo>
                  <a:lnTo>
                    <a:pt x="1122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33"/>
            <p:cNvSpPr/>
            <p:nvPr/>
          </p:nvSpPr>
          <p:spPr>
            <a:xfrm>
              <a:off x="2997775" y="1691425"/>
              <a:ext cx="27100" cy="27575"/>
            </a:xfrm>
            <a:custGeom>
              <a:avLst/>
              <a:gdLst/>
              <a:ahLst/>
              <a:cxnLst/>
              <a:rect l="l" t="t" r="r" b="b"/>
              <a:pathLst>
                <a:path w="1084" h="1103" extrusionOk="0">
                  <a:moveTo>
                    <a:pt x="1" y="1"/>
                  </a:moveTo>
                  <a:lnTo>
                    <a:pt x="1" y="1103"/>
                  </a:lnTo>
                  <a:lnTo>
                    <a:pt x="1084" y="1103"/>
                  </a:lnTo>
                  <a:lnTo>
                    <a:pt x="1084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33"/>
            <p:cNvSpPr/>
            <p:nvPr/>
          </p:nvSpPr>
          <p:spPr>
            <a:xfrm>
              <a:off x="2997325" y="1663850"/>
              <a:ext cx="28075" cy="28075"/>
            </a:xfrm>
            <a:custGeom>
              <a:avLst/>
              <a:gdLst/>
              <a:ahLst/>
              <a:cxnLst/>
              <a:rect l="l" t="t" r="r" b="b"/>
              <a:pathLst>
                <a:path w="1123" h="1123" extrusionOk="0">
                  <a:moveTo>
                    <a:pt x="0" y="0"/>
                  </a:moveTo>
                  <a:lnTo>
                    <a:pt x="0" y="1122"/>
                  </a:lnTo>
                  <a:lnTo>
                    <a:pt x="1122" y="1122"/>
                  </a:lnTo>
                  <a:lnTo>
                    <a:pt x="1122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33"/>
            <p:cNvSpPr/>
            <p:nvPr/>
          </p:nvSpPr>
          <p:spPr>
            <a:xfrm>
              <a:off x="2997775" y="1664350"/>
              <a:ext cx="27100" cy="27100"/>
            </a:xfrm>
            <a:custGeom>
              <a:avLst/>
              <a:gdLst/>
              <a:ahLst/>
              <a:cxnLst/>
              <a:rect l="l" t="t" r="r" b="b"/>
              <a:pathLst>
                <a:path w="1084" h="1084" extrusionOk="0">
                  <a:moveTo>
                    <a:pt x="1" y="0"/>
                  </a:moveTo>
                  <a:lnTo>
                    <a:pt x="1" y="1084"/>
                  </a:lnTo>
                  <a:lnTo>
                    <a:pt x="1084" y="1084"/>
                  </a:lnTo>
                  <a:lnTo>
                    <a:pt x="1084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33"/>
            <p:cNvSpPr/>
            <p:nvPr/>
          </p:nvSpPr>
          <p:spPr>
            <a:xfrm>
              <a:off x="2997325" y="1636750"/>
              <a:ext cx="28075" cy="28075"/>
            </a:xfrm>
            <a:custGeom>
              <a:avLst/>
              <a:gdLst/>
              <a:ahLst/>
              <a:cxnLst/>
              <a:rect l="l" t="t" r="r" b="b"/>
              <a:pathLst>
                <a:path w="1123" h="1123" extrusionOk="0">
                  <a:moveTo>
                    <a:pt x="0" y="1"/>
                  </a:moveTo>
                  <a:lnTo>
                    <a:pt x="0" y="1123"/>
                  </a:lnTo>
                  <a:lnTo>
                    <a:pt x="1122" y="1123"/>
                  </a:lnTo>
                  <a:lnTo>
                    <a:pt x="1122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33"/>
            <p:cNvSpPr/>
            <p:nvPr/>
          </p:nvSpPr>
          <p:spPr>
            <a:xfrm>
              <a:off x="2997775" y="1637250"/>
              <a:ext cx="27100" cy="27125"/>
            </a:xfrm>
            <a:custGeom>
              <a:avLst/>
              <a:gdLst/>
              <a:ahLst/>
              <a:cxnLst/>
              <a:rect l="l" t="t" r="r" b="b"/>
              <a:pathLst>
                <a:path w="1084" h="1085" extrusionOk="0">
                  <a:moveTo>
                    <a:pt x="1" y="1"/>
                  </a:moveTo>
                  <a:lnTo>
                    <a:pt x="1" y="1084"/>
                  </a:lnTo>
                  <a:lnTo>
                    <a:pt x="1084" y="1084"/>
                  </a:lnTo>
                  <a:lnTo>
                    <a:pt x="1084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33"/>
            <p:cNvSpPr/>
            <p:nvPr/>
          </p:nvSpPr>
          <p:spPr>
            <a:xfrm>
              <a:off x="2997325" y="1609675"/>
              <a:ext cx="28075" cy="27600"/>
            </a:xfrm>
            <a:custGeom>
              <a:avLst/>
              <a:gdLst/>
              <a:ahLst/>
              <a:cxnLst/>
              <a:rect l="l" t="t" r="r" b="b"/>
              <a:pathLst>
                <a:path w="1123" h="1104" extrusionOk="0">
                  <a:moveTo>
                    <a:pt x="0" y="0"/>
                  </a:moveTo>
                  <a:lnTo>
                    <a:pt x="0" y="1104"/>
                  </a:lnTo>
                  <a:lnTo>
                    <a:pt x="1122" y="1104"/>
                  </a:lnTo>
                  <a:lnTo>
                    <a:pt x="1122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33"/>
            <p:cNvSpPr/>
            <p:nvPr/>
          </p:nvSpPr>
          <p:spPr>
            <a:xfrm>
              <a:off x="2997775" y="1610175"/>
              <a:ext cx="27100" cy="27100"/>
            </a:xfrm>
            <a:custGeom>
              <a:avLst/>
              <a:gdLst/>
              <a:ahLst/>
              <a:cxnLst/>
              <a:rect l="l" t="t" r="r" b="b"/>
              <a:pathLst>
                <a:path w="1084" h="1084" extrusionOk="0">
                  <a:moveTo>
                    <a:pt x="1" y="1"/>
                  </a:moveTo>
                  <a:lnTo>
                    <a:pt x="1" y="1084"/>
                  </a:lnTo>
                  <a:lnTo>
                    <a:pt x="1084" y="1084"/>
                  </a:lnTo>
                  <a:lnTo>
                    <a:pt x="1084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33"/>
            <p:cNvSpPr/>
            <p:nvPr/>
          </p:nvSpPr>
          <p:spPr>
            <a:xfrm>
              <a:off x="2997325" y="1582600"/>
              <a:ext cx="28075" cy="27600"/>
            </a:xfrm>
            <a:custGeom>
              <a:avLst/>
              <a:gdLst/>
              <a:ahLst/>
              <a:cxnLst/>
              <a:rect l="l" t="t" r="r" b="b"/>
              <a:pathLst>
                <a:path w="1123" h="1104" extrusionOk="0">
                  <a:moveTo>
                    <a:pt x="0" y="0"/>
                  </a:moveTo>
                  <a:lnTo>
                    <a:pt x="0" y="1104"/>
                  </a:lnTo>
                  <a:lnTo>
                    <a:pt x="1122" y="1104"/>
                  </a:lnTo>
                  <a:lnTo>
                    <a:pt x="1122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33"/>
            <p:cNvSpPr/>
            <p:nvPr/>
          </p:nvSpPr>
          <p:spPr>
            <a:xfrm>
              <a:off x="2997775" y="1582600"/>
              <a:ext cx="27100" cy="27600"/>
            </a:xfrm>
            <a:custGeom>
              <a:avLst/>
              <a:gdLst/>
              <a:ahLst/>
              <a:cxnLst/>
              <a:rect l="l" t="t" r="r" b="b"/>
              <a:pathLst>
                <a:path w="1084" h="1104" extrusionOk="0">
                  <a:moveTo>
                    <a:pt x="1" y="0"/>
                  </a:moveTo>
                  <a:lnTo>
                    <a:pt x="1" y="1104"/>
                  </a:lnTo>
                  <a:lnTo>
                    <a:pt x="1084" y="1104"/>
                  </a:lnTo>
                  <a:lnTo>
                    <a:pt x="1084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33"/>
            <p:cNvSpPr/>
            <p:nvPr/>
          </p:nvSpPr>
          <p:spPr>
            <a:xfrm>
              <a:off x="2997325" y="1555500"/>
              <a:ext cx="28075" cy="27625"/>
            </a:xfrm>
            <a:custGeom>
              <a:avLst/>
              <a:gdLst/>
              <a:ahLst/>
              <a:cxnLst/>
              <a:rect l="l" t="t" r="r" b="b"/>
              <a:pathLst>
                <a:path w="1123" h="1105" extrusionOk="0">
                  <a:moveTo>
                    <a:pt x="0" y="1"/>
                  </a:moveTo>
                  <a:lnTo>
                    <a:pt x="0" y="1104"/>
                  </a:lnTo>
                  <a:lnTo>
                    <a:pt x="1122" y="1104"/>
                  </a:lnTo>
                  <a:lnTo>
                    <a:pt x="1122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33"/>
            <p:cNvSpPr/>
            <p:nvPr/>
          </p:nvSpPr>
          <p:spPr>
            <a:xfrm>
              <a:off x="2997775" y="1555500"/>
              <a:ext cx="27100" cy="27125"/>
            </a:xfrm>
            <a:custGeom>
              <a:avLst/>
              <a:gdLst/>
              <a:ahLst/>
              <a:cxnLst/>
              <a:rect l="l" t="t" r="r" b="b"/>
              <a:pathLst>
                <a:path w="1084" h="1085" extrusionOk="0">
                  <a:moveTo>
                    <a:pt x="1" y="1"/>
                  </a:moveTo>
                  <a:lnTo>
                    <a:pt x="1" y="1084"/>
                  </a:lnTo>
                  <a:lnTo>
                    <a:pt x="1084" y="1084"/>
                  </a:lnTo>
                  <a:lnTo>
                    <a:pt x="1084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33"/>
            <p:cNvSpPr/>
            <p:nvPr/>
          </p:nvSpPr>
          <p:spPr>
            <a:xfrm>
              <a:off x="2997325" y="1527950"/>
              <a:ext cx="28075" cy="28075"/>
            </a:xfrm>
            <a:custGeom>
              <a:avLst/>
              <a:gdLst/>
              <a:ahLst/>
              <a:cxnLst/>
              <a:rect l="l" t="t" r="r" b="b"/>
              <a:pathLst>
                <a:path w="1123" h="1123" extrusionOk="0">
                  <a:moveTo>
                    <a:pt x="0" y="1"/>
                  </a:moveTo>
                  <a:lnTo>
                    <a:pt x="0" y="1123"/>
                  </a:lnTo>
                  <a:lnTo>
                    <a:pt x="1122" y="1123"/>
                  </a:lnTo>
                  <a:lnTo>
                    <a:pt x="1122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33"/>
            <p:cNvSpPr/>
            <p:nvPr/>
          </p:nvSpPr>
          <p:spPr>
            <a:xfrm>
              <a:off x="2997775" y="1528425"/>
              <a:ext cx="27100" cy="27100"/>
            </a:xfrm>
            <a:custGeom>
              <a:avLst/>
              <a:gdLst/>
              <a:ahLst/>
              <a:cxnLst/>
              <a:rect l="l" t="t" r="r" b="b"/>
              <a:pathLst>
                <a:path w="1084" h="1084" extrusionOk="0">
                  <a:moveTo>
                    <a:pt x="1" y="0"/>
                  </a:moveTo>
                  <a:lnTo>
                    <a:pt x="1" y="1084"/>
                  </a:lnTo>
                  <a:lnTo>
                    <a:pt x="1084" y="1084"/>
                  </a:lnTo>
                  <a:lnTo>
                    <a:pt x="1084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33"/>
            <p:cNvSpPr/>
            <p:nvPr/>
          </p:nvSpPr>
          <p:spPr>
            <a:xfrm>
              <a:off x="2997325" y="1500875"/>
              <a:ext cx="28075" cy="28075"/>
            </a:xfrm>
            <a:custGeom>
              <a:avLst/>
              <a:gdLst/>
              <a:ahLst/>
              <a:cxnLst/>
              <a:rect l="l" t="t" r="r" b="b"/>
              <a:pathLst>
                <a:path w="1123" h="1123" extrusionOk="0">
                  <a:moveTo>
                    <a:pt x="0" y="0"/>
                  </a:moveTo>
                  <a:lnTo>
                    <a:pt x="0" y="1122"/>
                  </a:lnTo>
                  <a:lnTo>
                    <a:pt x="1122" y="1122"/>
                  </a:lnTo>
                  <a:lnTo>
                    <a:pt x="1122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33"/>
            <p:cNvSpPr/>
            <p:nvPr/>
          </p:nvSpPr>
          <p:spPr>
            <a:xfrm>
              <a:off x="2997775" y="1501325"/>
              <a:ext cx="27100" cy="27125"/>
            </a:xfrm>
            <a:custGeom>
              <a:avLst/>
              <a:gdLst/>
              <a:ahLst/>
              <a:cxnLst/>
              <a:rect l="l" t="t" r="r" b="b"/>
              <a:pathLst>
                <a:path w="1084" h="1085" extrusionOk="0">
                  <a:moveTo>
                    <a:pt x="1" y="1"/>
                  </a:moveTo>
                  <a:lnTo>
                    <a:pt x="1" y="1084"/>
                  </a:lnTo>
                  <a:lnTo>
                    <a:pt x="1084" y="1084"/>
                  </a:lnTo>
                  <a:lnTo>
                    <a:pt x="1084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33"/>
            <p:cNvSpPr/>
            <p:nvPr/>
          </p:nvSpPr>
          <p:spPr>
            <a:xfrm>
              <a:off x="2997325" y="1473800"/>
              <a:ext cx="28075" cy="27550"/>
            </a:xfrm>
            <a:custGeom>
              <a:avLst/>
              <a:gdLst/>
              <a:ahLst/>
              <a:cxnLst/>
              <a:rect l="l" t="t" r="r" b="b"/>
              <a:pathLst>
                <a:path w="1123" h="1102" extrusionOk="0">
                  <a:moveTo>
                    <a:pt x="0" y="0"/>
                  </a:moveTo>
                  <a:lnTo>
                    <a:pt x="0" y="1102"/>
                  </a:lnTo>
                  <a:lnTo>
                    <a:pt x="1122" y="1102"/>
                  </a:lnTo>
                  <a:lnTo>
                    <a:pt x="1122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33"/>
            <p:cNvSpPr/>
            <p:nvPr/>
          </p:nvSpPr>
          <p:spPr>
            <a:xfrm>
              <a:off x="2997775" y="1474250"/>
              <a:ext cx="27100" cy="27100"/>
            </a:xfrm>
            <a:custGeom>
              <a:avLst/>
              <a:gdLst/>
              <a:ahLst/>
              <a:cxnLst/>
              <a:rect l="l" t="t" r="r" b="b"/>
              <a:pathLst>
                <a:path w="1084" h="1084" extrusionOk="0">
                  <a:moveTo>
                    <a:pt x="1" y="1"/>
                  </a:moveTo>
                  <a:lnTo>
                    <a:pt x="1" y="1084"/>
                  </a:lnTo>
                  <a:lnTo>
                    <a:pt x="1084" y="1084"/>
                  </a:lnTo>
                  <a:lnTo>
                    <a:pt x="1084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33"/>
            <p:cNvSpPr/>
            <p:nvPr/>
          </p:nvSpPr>
          <p:spPr>
            <a:xfrm>
              <a:off x="2997325" y="1446700"/>
              <a:ext cx="28075" cy="27575"/>
            </a:xfrm>
            <a:custGeom>
              <a:avLst/>
              <a:gdLst/>
              <a:ahLst/>
              <a:cxnLst/>
              <a:rect l="l" t="t" r="r" b="b"/>
              <a:pathLst>
                <a:path w="1123" h="1103" extrusionOk="0">
                  <a:moveTo>
                    <a:pt x="0" y="1"/>
                  </a:moveTo>
                  <a:lnTo>
                    <a:pt x="0" y="1103"/>
                  </a:lnTo>
                  <a:lnTo>
                    <a:pt x="1122" y="1103"/>
                  </a:lnTo>
                  <a:lnTo>
                    <a:pt x="1122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33"/>
            <p:cNvSpPr/>
            <p:nvPr/>
          </p:nvSpPr>
          <p:spPr>
            <a:xfrm>
              <a:off x="2997775" y="1446700"/>
              <a:ext cx="27100" cy="27575"/>
            </a:xfrm>
            <a:custGeom>
              <a:avLst/>
              <a:gdLst/>
              <a:ahLst/>
              <a:cxnLst/>
              <a:rect l="l" t="t" r="r" b="b"/>
              <a:pathLst>
                <a:path w="1084" h="1103" extrusionOk="0">
                  <a:moveTo>
                    <a:pt x="1" y="1"/>
                  </a:moveTo>
                  <a:lnTo>
                    <a:pt x="1" y="1103"/>
                  </a:lnTo>
                  <a:lnTo>
                    <a:pt x="1084" y="1103"/>
                  </a:lnTo>
                  <a:lnTo>
                    <a:pt x="1084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33"/>
            <p:cNvSpPr/>
            <p:nvPr/>
          </p:nvSpPr>
          <p:spPr>
            <a:xfrm>
              <a:off x="2997325" y="1419625"/>
              <a:ext cx="28075" cy="27575"/>
            </a:xfrm>
            <a:custGeom>
              <a:avLst/>
              <a:gdLst/>
              <a:ahLst/>
              <a:cxnLst/>
              <a:rect l="l" t="t" r="r" b="b"/>
              <a:pathLst>
                <a:path w="1123" h="1103" extrusionOk="0">
                  <a:moveTo>
                    <a:pt x="0" y="0"/>
                  </a:moveTo>
                  <a:lnTo>
                    <a:pt x="0" y="1102"/>
                  </a:lnTo>
                  <a:lnTo>
                    <a:pt x="1122" y="1102"/>
                  </a:lnTo>
                  <a:lnTo>
                    <a:pt x="1122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33"/>
            <p:cNvSpPr/>
            <p:nvPr/>
          </p:nvSpPr>
          <p:spPr>
            <a:xfrm>
              <a:off x="2997775" y="1419625"/>
              <a:ext cx="27100" cy="27100"/>
            </a:xfrm>
            <a:custGeom>
              <a:avLst/>
              <a:gdLst/>
              <a:ahLst/>
              <a:cxnLst/>
              <a:rect l="l" t="t" r="r" b="b"/>
              <a:pathLst>
                <a:path w="1084" h="1084" extrusionOk="0">
                  <a:moveTo>
                    <a:pt x="1" y="0"/>
                  </a:moveTo>
                  <a:lnTo>
                    <a:pt x="1" y="1084"/>
                  </a:lnTo>
                  <a:lnTo>
                    <a:pt x="1084" y="1084"/>
                  </a:lnTo>
                  <a:lnTo>
                    <a:pt x="1084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33"/>
            <p:cNvSpPr/>
            <p:nvPr/>
          </p:nvSpPr>
          <p:spPr>
            <a:xfrm>
              <a:off x="2997325" y="1392025"/>
              <a:ext cx="28075" cy="28075"/>
            </a:xfrm>
            <a:custGeom>
              <a:avLst/>
              <a:gdLst/>
              <a:ahLst/>
              <a:cxnLst/>
              <a:rect l="l" t="t" r="r" b="b"/>
              <a:pathLst>
                <a:path w="1123" h="1123" extrusionOk="0">
                  <a:moveTo>
                    <a:pt x="0" y="1"/>
                  </a:moveTo>
                  <a:lnTo>
                    <a:pt x="0" y="1123"/>
                  </a:lnTo>
                  <a:lnTo>
                    <a:pt x="1122" y="1123"/>
                  </a:lnTo>
                  <a:lnTo>
                    <a:pt x="1122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33"/>
            <p:cNvSpPr/>
            <p:nvPr/>
          </p:nvSpPr>
          <p:spPr>
            <a:xfrm>
              <a:off x="2997775" y="1392525"/>
              <a:ext cx="27100" cy="27125"/>
            </a:xfrm>
            <a:custGeom>
              <a:avLst/>
              <a:gdLst/>
              <a:ahLst/>
              <a:cxnLst/>
              <a:rect l="l" t="t" r="r" b="b"/>
              <a:pathLst>
                <a:path w="1084" h="1085" extrusionOk="0">
                  <a:moveTo>
                    <a:pt x="1" y="1"/>
                  </a:moveTo>
                  <a:lnTo>
                    <a:pt x="1" y="1084"/>
                  </a:lnTo>
                  <a:lnTo>
                    <a:pt x="1084" y="1084"/>
                  </a:lnTo>
                  <a:lnTo>
                    <a:pt x="1084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33"/>
            <p:cNvSpPr/>
            <p:nvPr/>
          </p:nvSpPr>
          <p:spPr>
            <a:xfrm>
              <a:off x="2997325" y="1364950"/>
              <a:ext cx="28075" cy="27600"/>
            </a:xfrm>
            <a:custGeom>
              <a:avLst/>
              <a:gdLst/>
              <a:ahLst/>
              <a:cxnLst/>
              <a:rect l="l" t="t" r="r" b="b"/>
              <a:pathLst>
                <a:path w="1123" h="1104" extrusionOk="0">
                  <a:moveTo>
                    <a:pt x="0" y="0"/>
                  </a:moveTo>
                  <a:lnTo>
                    <a:pt x="0" y="1104"/>
                  </a:lnTo>
                  <a:lnTo>
                    <a:pt x="1122" y="1104"/>
                  </a:lnTo>
                  <a:lnTo>
                    <a:pt x="1122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33"/>
            <p:cNvSpPr/>
            <p:nvPr/>
          </p:nvSpPr>
          <p:spPr>
            <a:xfrm>
              <a:off x="2997775" y="1365450"/>
              <a:ext cx="27100" cy="27100"/>
            </a:xfrm>
            <a:custGeom>
              <a:avLst/>
              <a:gdLst/>
              <a:ahLst/>
              <a:cxnLst/>
              <a:rect l="l" t="t" r="r" b="b"/>
              <a:pathLst>
                <a:path w="1084" h="1084" extrusionOk="0">
                  <a:moveTo>
                    <a:pt x="1" y="1"/>
                  </a:moveTo>
                  <a:lnTo>
                    <a:pt x="1" y="1084"/>
                  </a:lnTo>
                  <a:lnTo>
                    <a:pt x="1084" y="1084"/>
                  </a:lnTo>
                  <a:lnTo>
                    <a:pt x="1084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33"/>
            <p:cNvSpPr/>
            <p:nvPr/>
          </p:nvSpPr>
          <p:spPr>
            <a:xfrm>
              <a:off x="2970225" y="1854400"/>
              <a:ext cx="27575" cy="27600"/>
            </a:xfrm>
            <a:custGeom>
              <a:avLst/>
              <a:gdLst/>
              <a:ahLst/>
              <a:cxnLst/>
              <a:rect l="l" t="t" r="r" b="b"/>
              <a:pathLst>
                <a:path w="1103" h="1104" extrusionOk="0">
                  <a:moveTo>
                    <a:pt x="1" y="0"/>
                  </a:moveTo>
                  <a:lnTo>
                    <a:pt x="1" y="1104"/>
                  </a:lnTo>
                  <a:lnTo>
                    <a:pt x="1103" y="1104"/>
                  </a:lnTo>
                  <a:lnTo>
                    <a:pt x="1103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33"/>
            <p:cNvSpPr/>
            <p:nvPr/>
          </p:nvSpPr>
          <p:spPr>
            <a:xfrm>
              <a:off x="2970700" y="1854900"/>
              <a:ext cx="27100" cy="27100"/>
            </a:xfrm>
            <a:custGeom>
              <a:avLst/>
              <a:gdLst/>
              <a:ahLst/>
              <a:cxnLst/>
              <a:rect l="l" t="t" r="r" b="b"/>
              <a:pathLst>
                <a:path w="1084" h="1084" extrusionOk="0">
                  <a:moveTo>
                    <a:pt x="0" y="0"/>
                  </a:moveTo>
                  <a:lnTo>
                    <a:pt x="0" y="1084"/>
                  </a:lnTo>
                  <a:lnTo>
                    <a:pt x="1084" y="1084"/>
                  </a:lnTo>
                  <a:lnTo>
                    <a:pt x="1084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33"/>
            <p:cNvSpPr/>
            <p:nvPr/>
          </p:nvSpPr>
          <p:spPr>
            <a:xfrm>
              <a:off x="2970225" y="1337875"/>
              <a:ext cx="27575" cy="27600"/>
            </a:xfrm>
            <a:custGeom>
              <a:avLst/>
              <a:gdLst/>
              <a:ahLst/>
              <a:cxnLst/>
              <a:rect l="l" t="t" r="r" b="b"/>
              <a:pathLst>
                <a:path w="1103" h="1104" extrusionOk="0">
                  <a:moveTo>
                    <a:pt x="1" y="0"/>
                  </a:moveTo>
                  <a:lnTo>
                    <a:pt x="1" y="1104"/>
                  </a:lnTo>
                  <a:lnTo>
                    <a:pt x="1103" y="1104"/>
                  </a:lnTo>
                  <a:lnTo>
                    <a:pt x="1103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33"/>
            <p:cNvSpPr/>
            <p:nvPr/>
          </p:nvSpPr>
          <p:spPr>
            <a:xfrm>
              <a:off x="2970700" y="1337875"/>
              <a:ext cx="27100" cy="27600"/>
            </a:xfrm>
            <a:custGeom>
              <a:avLst/>
              <a:gdLst/>
              <a:ahLst/>
              <a:cxnLst/>
              <a:rect l="l" t="t" r="r" b="b"/>
              <a:pathLst>
                <a:path w="1084" h="1104" extrusionOk="0">
                  <a:moveTo>
                    <a:pt x="0" y="0"/>
                  </a:moveTo>
                  <a:lnTo>
                    <a:pt x="0" y="1104"/>
                  </a:lnTo>
                  <a:lnTo>
                    <a:pt x="1084" y="1104"/>
                  </a:lnTo>
                  <a:lnTo>
                    <a:pt x="1084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33"/>
            <p:cNvSpPr/>
            <p:nvPr/>
          </p:nvSpPr>
          <p:spPr>
            <a:xfrm>
              <a:off x="2943150" y="1881475"/>
              <a:ext cx="27575" cy="28075"/>
            </a:xfrm>
            <a:custGeom>
              <a:avLst/>
              <a:gdLst/>
              <a:ahLst/>
              <a:cxnLst/>
              <a:rect l="l" t="t" r="r" b="b"/>
              <a:pathLst>
                <a:path w="1103" h="1123" extrusionOk="0">
                  <a:moveTo>
                    <a:pt x="0" y="1"/>
                  </a:moveTo>
                  <a:lnTo>
                    <a:pt x="0" y="1123"/>
                  </a:lnTo>
                  <a:lnTo>
                    <a:pt x="1102" y="1123"/>
                  </a:lnTo>
                  <a:lnTo>
                    <a:pt x="1102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33"/>
            <p:cNvSpPr/>
            <p:nvPr/>
          </p:nvSpPr>
          <p:spPr>
            <a:xfrm>
              <a:off x="2943150" y="1881975"/>
              <a:ext cx="27575" cy="27125"/>
            </a:xfrm>
            <a:custGeom>
              <a:avLst/>
              <a:gdLst/>
              <a:ahLst/>
              <a:cxnLst/>
              <a:rect l="l" t="t" r="r" b="b"/>
              <a:pathLst>
                <a:path w="1103" h="1085" extrusionOk="0">
                  <a:moveTo>
                    <a:pt x="0" y="1"/>
                  </a:moveTo>
                  <a:lnTo>
                    <a:pt x="0" y="1084"/>
                  </a:lnTo>
                  <a:lnTo>
                    <a:pt x="1102" y="1084"/>
                  </a:lnTo>
                  <a:lnTo>
                    <a:pt x="1102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33"/>
            <p:cNvSpPr/>
            <p:nvPr/>
          </p:nvSpPr>
          <p:spPr>
            <a:xfrm>
              <a:off x="2943150" y="1555500"/>
              <a:ext cx="27575" cy="27625"/>
            </a:xfrm>
            <a:custGeom>
              <a:avLst/>
              <a:gdLst/>
              <a:ahLst/>
              <a:cxnLst/>
              <a:rect l="l" t="t" r="r" b="b"/>
              <a:pathLst>
                <a:path w="1103" h="1105" extrusionOk="0">
                  <a:moveTo>
                    <a:pt x="0" y="1"/>
                  </a:moveTo>
                  <a:lnTo>
                    <a:pt x="0" y="1104"/>
                  </a:lnTo>
                  <a:lnTo>
                    <a:pt x="1102" y="1104"/>
                  </a:lnTo>
                  <a:lnTo>
                    <a:pt x="1102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33"/>
            <p:cNvSpPr/>
            <p:nvPr/>
          </p:nvSpPr>
          <p:spPr>
            <a:xfrm>
              <a:off x="2943150" y="1555500"/>
              <a:ext cx="27575" cy="27125"/>
            </a:xfrm>
            <a:custGeom>
              <a:avLst/>
              <a:gdLst/>
              <a:ahLst/>
              <a:cxnLst/>
              <a:rect l="l" t="t" r="r" b="b"/>
              <a:pathLst>
                <a:path w="1103" h="1085" extrusionOk="0">
                  <a:moveTo>
                    <a:pt x="0" y="1"/>
                  </a:moveTo>
                  <a:lnTo>
                    <a:pt x="0" y="1084"/>
                  </a:lnTo>
                  <a:lnTo>
                    <a:pt x="1102" y="1084"/>
                  </a:lnTo>
                  <a:lnTo>
                    <a:pt x="1102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33"/>
            <p:cNvSpPr/>
            <p:nvPr/>
          </p:nvSpPr>
          <p:spPr>
            <a:xfrm>
              <a:off x="2943150" y="1527950"/>
              <a:ext cx="27575" cy="28075"/>
            </a:xfrm>
            <a:custGeom>
              <a:avLst/>
              <a:gdLst/>
              <a:ahLst/>
              <a:cxnLst/>
              <a:rect l="l" t="t" r="r" b="b"/>
              <a:pathLst>
                <a:path w="1103" h="1123" extrusionOk="0">
                  <a:moveTo>
                    <a:pt x="0" y="1"/>
                  </a:moveTo>
                  <a:lnTo>
                    <a:pt x="0" y="1123"/>
                  </a:lnTo>
                  <a:lnTo>
                    <a:pt x="1102" y="1123"/>
                  </a:lnTo>
                  <a:lnTo>
                    <a:pt x="1102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33"/>
            <p:cNvSpPr/>
            <p:nvPr/>
          </p:nvSpPr>
          <p:spPr>
            <a:xfrm>
              <a:off x="2943150" y="1528425"/>
              <a:ext cx="27575" cy="27100"/>
            </a:xfrm>
            <a:custGeom>
              <a:avLst/>
              <a:gdLst/>
              <a:ahLst/>
              <a:cxnLst/>
              <a:rect l="l" t="t" r="r" b="b"/>
              <a:pathLst>
                <a:path w="1103" h="1084" extrusionOk="0">
                  <a:moveTo>
                    <a:pt x="0" y="0"/>
                  </a:moveTo>
                  <a:lnTo>
                    <a:pt x="0" y="1084"/>
                  </a:lnTo>
                  <a:lnTo>
                    <a:pt x="1102" y="1084"/>
                  </a:lnTo>
                  <a:lnTo>
                    <a:pt x="1102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33"/>
            <p:cNvSpPr/>
            <p:nvPr/>
          </p:nvSpPr>
          <p:spPr>
            <a:xfrm>
              <a:off x="2943150" y="1500875"/>
              <a:ext cx="27575" cy="28075"/>
            </a:xfrm>
            <a:custGeom>
              <a:avLst/>
              <a:gdLst/>
              <a:ahLst/>
              <a:cxnLst/>
              <a:rect l="l" t="t" r="r" b="b"/>
              <a:pathLst>
                <a:path w="1103" h="1123" extrusionOk="0">
                  <a:moveTo>
                    <a:pt x="0" y="0"/>
                  </a:moveTo>
                  <a:lnTo>
                    <a:pt x="0" y="1122"/>
                  </a:lnTo>
                  <a:lnTo>
                    <a:pt x="1102" y="1122"/>
                  </a:lnTo>
                  <a:lnTo>
                    <a:pt x="1102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33"/>
            <p:cNvSpPr/>
            <p:nvPr/>
          </p:nvSpPr>
          <p:spPr>
            <a:xfrm>
              <a:off x="2943150" y="1501325"/>
              <a:ext cx="27575" cy="27125"/>
            </a:xfrm>
            <a:custGeom>
              <a:avLst/>
              <a:gdLst/>
              <a:ahLst/>
              <a:cxnLst/>
              <a:rect l="l" t="t" r="r" b="b"/>
              <a:pathLst>
                <a:path w="1103" h="1085" extrusionOk="0">
                  <a:moveTo>
                    <a:pt x="0" y="1"/>
                  </a:moveTo>
                  <a:lnTo>
                    <a:pt x="0" y="1084"/>
                  </a:lnTo>
                  <a:lnTo>
                    <a:pt x="1102" y="1084"/>
                  </a:lnTo>
                  <a:lnTo>
                    <a:pt x="1102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33"/>
            <p:cNvSpPr/>
            <p:nvPr/>
          </p:nvSpPr>
          <p:spPr>
            <a:xfrm>
              <a:off x="2943150" y="1473800"/>
              <a:ext cx="27575" cy="27550"/>
            </a:xfrm>
            <a:custGeom>
              <a:avLst/>
              <a:gdLst/>
              <a:ahLst/>
              <a:cxnLst/>
              <a:rect l="l" t="t" r="r" b="b"/>
              <a:pathLst>
                <a:path w="1103" h="1102" extrusionOk="0">
                  <a:moveTo>
                    <a:pt x="0" y="0"/>
                  </a:moveTo>
                  <a:lnTo>
                    <a:pt x="0" y="1102"/>
                  </a:lnTo>
                  <a:lnTo>
                    <a:pt x="1102" y="1102"/>
                  </a:lnTo>
                  <a:lnTo>
                    <a:pt x="1102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33"/>
            <p:cNvSpPr/>
            <p:nvPr/>
          </p:nvSpPr>
          <p:spPr>
            <a:xfrm>
              <a:off x="2943150" y="1474250"/>
              <a:ext cx="27575" cy="27100"/>
            </a:xfrm>
            <a:custGeom>
              <a:avLst/>
              <a:gdLst/>
              <a:ahLst/>
              <a:cxnLst/>
              <a:rect l="l" t="t" r="r" b="b"/>
              <a:pathLst>
                <a:path w="1103" h="1084" extrusionOk="0">
                  <a:moveTo>
                    <a:pt x="0" y="1"/>
                  </a:moveTo>
                  <a:lnTo>
                    <a:pt x="0" y="1084"/>
                  </a:lnTo>
                  <a:lnTo>
                    <a:pt x="1102" y="1084"/>
                  </a:lnTo>
                  <a:lnTo>
                    <a:pt x="1102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33"/>
            <p:cNvSpPr/>
            <p:nvPr/>
          </p:nvSpPr>
          <p:spPr>
            <a:xfrm>
              <a:off x="2943150" y="1446700"/>
              <a:ext cx="27575" cy="27575"/>
            </a:xfrm>
            <a:custGeom>
              <a:avLst/>
              <a:gdLst/>
              <a:ahLst/>
              <a:cxnLst/>
              <a:rect l="l" t="t" r="r" b="b"/>
              <a:pathLst>
                <a:path w="1103" h="1103" extrusionOk="0">
                  <a:moveTo>
                    <a:pt x="0" y="1"/>
                  </a:moveTo>
                  <a:lnTo>
                    <a:pt x="0" y="1103"/>
                  </a:lnTo>
                  <a:lnTo>
                    <a:pt x="1102" y="1103"/>
                  </a:lnTo>
                  <a:lnTo>
                    <a:pt x="1102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33"/>
            <p:cNvSpPr/>
            <p:nvPr/>
          </p:nvSpPr>
          <p:spPr>
            <a:xfrm>
              <a:off x="2943150" y="1446700"/>
              <a:ext cx="27575" cy="27575"/>
            </a:xfrm>
            <a:custGeom>
              <a:avLst/>
              <a:gdLst/>
              <a:ahLst/>
              <a:cxnLst/>
              <a:rect l="l" t="t" r="r" b="b"/>
              <a:pathLst>
                <a:path w="1103" h="1103" extrusionOk="0">
                  <a:moveTo>
                    <a:pt x="0" y="1"/>
                  </a:moveTo>
                  <a:lnTo>
                    <a:pt x="0" y="1103"/>
                  </a:lnTo>
                  <a:lnTo>
                    <a:pt x="1102" y="1103"/>
                  </a:lnTo>
                  <a:lnTo>
                    <a:pt x="1102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33"/>
            <p:cNvSpPr/>
            <p:nvPr/>
          </p:nvSpPr>
          <p:spPr>
            <a:xfrm>
              <a:off x="2943150" y="1419625"/>
              <a:ext cx="27575" cy="27575"/>
            </a:xfrm>
            <a:custGeom>
              <a:avLst/>
              <a:gdLst/>
              <a:ahLst/>
              <a:cxnLst/>
              <a:rect l="l" t="t" r="r" b="b"/>
              <a:pathLst>
                <a:path w="1103" h="1103" extrusionOk="0">
                  <a:moveTo>
                    <a:pt x="0" y="0"/>
                  </a:moveTo>
                  <a:lnTo>
                    <a:pt x="0" y="1102"/>
                  </a:lnTo>
                  <a:lnTo>
                    <a:pt x="1102" y="1102"/>
                  </a:lnTo>
                  <a:lnTo>
                    <a:pt x="1102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33"/>
            <p:cNvSpPr/>
            <p:nvPr/>
          </p:nvSpPr>
          <p:spPr>
            <a:xfrm>
              <a:off x="2943150" y="1419625"/>
              <a:ext cx="27575" cy="27100"/>
            </a:xfrm>
            <a:custGeom>
              <a:avLst/>
              <a:gdLst/>
              <a:ahLst/>
              <a:cxnLst/>
              <a:rect l="l" t="t" r="r" b="b"/>
              <a:pathLst>
                <a:path w="1103" h="1084" extrusionOk="0">
                  <a:moveTo>
                    <a:pt x="0" y="0"/>
                  </a:moveTo>
                  <a:lnTo>
                    <a:pt x="0" y="1084"/>
                  </a:lnTo>
                  <a:lnTo>
                    <a:pt x="1102" y="1084"/>
                  </a:lnTo>
                  <a:lnTo>
                    <a:pt x="1102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33"/>
            <p:cNvSpPr/>
            <p:nvPr/>
          </p:nvSpPr>
          <p:spPr>
            <a:xfrm>
              <a:off x="2943150" y="1392025"/>
              <a:ext cx="27575" cy="28075"/>
            </a:xfrm>
            <a:custGeom>
              <a:avLst/>
              <a:gdLst/>
              <a:ahLst/>
              <a:cxnLst/>
              <a:rect l="l" t="t" r="r" b="b"/>
              <a:pathLst>
                <a:path w="1103" h="1123" extrusionOk="0">
                  <a:moveTo>
                    <a:pt x="0" y="1"/>
                  </a:moveTo>
                  <a:lnTo>
                    <a:pt x="0" y="1123"/>
                  </a:lnTo>
                  <a:lnTo>
                    <a:pt x="1102" y="1123"/>
                  </a:lnTo>
                  <a:lnTo>
                    <a:pt x="1102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33"/>
            <p:cNvSpPr/>
            <p:nvPr/>
          </p:nvSpPr>
          <p:spPr>
            <a:xfrm>
              <a:off x="2943150" y="1392525"/>
              <a:ext cx="27575" cy="27125"/>
            </a:xfrm>
            <a:custGeom>
              <a:avLst/>
              <a:gdLst/>
              <a:ahLst/>
              <a:cxnLst/>
              <a:rect l="l" t="t" r="r" b="b"/>
              <a:pathLst>
                <a:path w="1103" h="1085" extrusionOk="0">
                  <a:moveTo>
                    <a:pt x="0" y="1"/>
                  </a:moveTo>
                  <a:lnTo>
                    <a:pt x="0" y="1084"/>
                  </a:lnTo>
                  <a:lnTo>
                    <a:pt x="1102" y="1084"/>
                  </a:lnTo>
                  <a:lnTo>
                    <a:pt x="1102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33"/>
            <p:cNvSpPr/>
            <p:nvPr/>
          </p:nvSpPr>
          <p:spPr>
            <a:xfrm>
              <a:off x="2943150" y="1337875"/>
              <a:ext cx="27575" cy="27600"/>
            </a:xfrm>
            <a:custGeom>
              <a:avLst/>
              <a:gdLst/>
              <a:ahLst/>
              <a:cxnLst/>
              <a:rect l="l" t="t" r="r" b="b"/>
              <a:pathLst>
                <a:path w="1103" h="1104" extrusionOk="0">
                  <a:moveTo>
                    <a:pt x="0" y="0"/>
                  </a:moveTo>
                  <a:lnTo>
                    <a:pt x="0" y="1104"/>
                  </a:lnTo>
                  <a:lnTo>
                    <a:pt x="1102" y="1104"/>
                  </a:lnTo>
                  <a:lnTo>
                    <a:pt x="1102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33"/>
            <p:cNvSpPr/>
            <p:nvPr/>
          </p:nvSpPr>
          <p:spPr>
            <a:xfrm>
              <a:off x="2943150" y="1337875"/>
              <a:ext cx="27575" cy="27600"/>
            </a:xfrm>
            <a:custGeom>
              <a:avLst/>
              <a:gdLst/>
              <a:ahLst/>
              <a:cxnLst/>
              <a:rect l="l" t="t" r="r" b="b"/>
              <a:pathLst>
                <a:path w="1103" h="1104" extrusionOk="0">
                  <a:moveTo>
                    <a:pt x="0" y="0"/>
                  </a:moveTo>
                  <a:lnTo>
                    <a:pt x="0" y="1104"/>
                  </a:lnTo>
                  <a:lnTo>
                    <a:pt x="1102" y="1104"/>
                  </a:lnTo>
                  <a:lnTo>
                    <a:pt x="1102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33"/>
            <p:cNvSpPr/>
            <p:nvPr/>
          </p:nvSpPr>
          <p:spPr>
            <a:xfrm>
              <a:off x="2916050" y="1881475"/>
              <a:ext cx="27575" cy="28075"/>
            </a:xfrm>
            <a:custGeom>
              <a:avLst/>
              <a:gdLst/>
              <a:ahLst/>
              <a:cxnLst/>
              <a:rect l="l" t="t" r="r" b="b"/>
              <a:pathLst>
                <a:path w="1103" h="1123" extrusionOk="0">
                  <a:moveTo>
                    <a:pt x="1" y="1"/>
                  </a:moveTo>
                  <a:lnTo>
                    <a:pt x="1" y="1123"/>
                  </a:lnTo>
                  <a:lnTo>
                    <a:pt x="1103" y="1123"/>
                  </a:lnTo>
                  <a:lnTo>
                    <a:pt x="1103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33"/>
            <p:cNvSpPr/>
            <p:nvPr/>
          </p:nvSpPr>
          <p:spPr>
            <a:xfrm>
              <a:off x="2916050" y="1881975"/>
              <a:ext cx="27125" cy="27125"/>
            </a:xfrm>
            <a:custGeom>
              <a:avLst/>
              <a:gdLst/>
              <a:ahLst/>
              <a:cxnLst/>
              <a:rect l="l" t="t" r="r" b="b"/>
              <a:pathLst>
                <a:path w="1085" h="1085" extrusionOk="0">
                  <a:moveTo>
                    <a:pt x="1" y="1"/>
                  </a:moveTo>
                  <a:lnTo>
                    <a:pt x="1" y="1084"/>
                  </a:lnTo>
                  <a:lnTo>
                    <a:pt x="1084" y="1084"/>
                  </a:lnTo>
                  <a:lnTo>
                    <a:pt x="1084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33"/>
            <p:cNvSpPr/>
            <p:nvPr/>
          </p:nvSpPr>
          <p:spPr>
            <a:xfrm>
              <a:off x="2916050" y="1691425"/>
              <a:ext cx="27575" cy="27575"/>
            </a:xfrm>
            <a:custGeom>
              <a:avLst/>
              <a:gdLst/>
              <a:ahLst/>
              <a:cxnLst/>
              <a:rect l="l" t="t" r="r" b="b"/>
              <a:pathLst>
                <a:path w="1103" h="1103" extrusionOk="0">
                  <a:moveTo>
                    <a:pt x="1" y="1"/>
                  </a:moveTo>
                  <a:lnTo>
                    <a:pt x="1" y="1103"/>
                  </a:lnTo>
                  <a:lnTo>
                    <a:pt x="1103" y="1103"/>
                  </a:lnTo>
                  <a:lnTo>
                    <a:pt x="1103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33"/>
            <p:cNvSpPr/>
            <p:nvPr/>
          </p:nvSpPr>
          <p:spPr>
            <a:xfrm>
              <a:off x="2916050" y="1691425"/>
              <a:ext cx="27125" cy="27575"/>
            </a:xfrm>
            <a:custGeom>
              <a:avLst/>
              <a:gdLst/>
              <a:ahLst/>
              <a:cxnLst/>
              <a:rect l="l" t="t" r="r" b="b"/>
              <a:pathLst>
                <a:path w="1085" h="1103" extrusionOk="0">
                  <a:moveTo>
                    <a:pt x="1" y="1"/>
                  </a:moveTo>
                  <a:lnTo>
                    <a:pt x="1" y="1103"/>
                  </a:lnTo>
                  <a:lnTo>
                    <a:pt x="1084" y="1103"/>
                  </a:lnTo>
                  <a:lnTo>
                    <a:pt x="1084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33"/>
            <p:cNvSpPr/>
            <p:nvPr/>
          </p:nvSpPr>
          <p:spPr>
            <a:xfrm>
              <a:off x="2916050" y="1582600"/>
              <a:ext cx="27575" cy="27600"/>
            </a:xfrm>
            <a:custGeom>
              <a:avLst/>
              <a:gdLst/>
              <a:ahLst/>
              <a:cxnLst/>
              <a:rect l="l" t="t" r="r" b="b"/>
              <a:pathLst>
                <a:path w="1103" h="1104" extrusionOk="0">
                  <a:moveTo>
                    <a:pt x="1" y="0"/>
                  </a:moveTo>
                  <a:lnTo>
                    <a:pt x="1" y="1104"/>
                  </a:lnTo>
                  <a:lnTo>
                    <a:pt x="1103" y="1104"/>
                  </a:lnTo>
                  <a:lnTo>
                    <a:pt x="1103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3"/>
            <p:cNvSpPr/>
            <p:nvPr/>
          </p:nvSpPr>
          <p:spPr>
            <a:xfrm>
              <a:off x="2916050" y="1582600"/>
              <a:ext cx="27125" cy="27600"/>
            </a:xfrm>
            <a:custGeom>
              <a:avLst/>
              <a:gdLst/>
              <a:ahLst/>
              <a:cxnLst/>
              <a:rect l="l" t="t" r="r" b="b"/>
              <a:pathLst>
                <a:path w="1085" h="1104" extrusionOk="0">
                  <a:moveTo>
                    <a:pt x="1" y="0"/>
                  </a:moveTo>
                  <a:lnTo>
                    <a:pt x="1" y="1104"/>
                  </a:lnTo>
                  <a:lnTo>
                    <a:pt x="1084" y="1104"/>
                  </a:lnTo>
                  <a:lnTo>
                    <a:pt x="1084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33"/>
            <p:cNvSpPr/>
            <p:nvPr/>
          </p:nvSpPr>
          <p:spPr>
            <a:xfrm>
              <a:off x="2916050" y="1392025"/>
              <a:ext cx="27575" cy="28075"/>
            </a:xfrm>
            <a:custGeom>
              <a:avLst/>
              <a:gdLst/>
              <a:ahLst/>
              <a:cxnLst/>
              <a:rect l="l" t="t" r="r" b="b"/>
              <a:pathLst>
                <a:path w="1103" h="1123" extrusionOk="0">
                  <a:moveTo>
                    <a:pt x="1" y="1"/>
                  </a:moveTo>
                  <a:lnTo>
                    <a:pt x="1" y="1123"/>
                  </a:lnTo>
                  <a:lnTo>
                    <a:pt x="1103" y="1123"/>
                  </a:lnTo>
                  <a:lnTo>
                    <a:pt x="1103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33"/>
            <p:cNvSpPr/>
            <p:nvPr/>
          </p:nvSpPr>
          <p:spPr>
            <a:xfrm>
              <a:off x="2916050" y="1392525"/>
              <a:ext cx="27125" cy="27125"/>
            </a:xfrm>
            <a:custGeom>
              <a:avLst/>
              <a:gdLst/>
              <a:ahLst/>
              <a:cxnLst/>
              <a:rect l="l" t="t" r="r" b="b"/>
              <a:pathLst>
                <a:path w="1085" h="1085" extrusionOk="0">
                  <a:moveTo>
                    <a:pt x="1" y="1"/>
                  </a:moveTo>
                  <a:lnTo>
                    <a:pt x="1" y="1084"/>
                  </a:lnTo>
                  <a:lnTo>
                    <a:pt x="1084" y="1084"/>
                  </a:lnTo>
                  <a:lnTo>
                    <a:pt x="1084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33"/>
            <p:cNvSpPr/>
            <p:nvPr/>
          </p:nvSpPr>
          <p:spPr>
            <a:xfrm>
              <a:off x="2916050" y="1337875"/>
              <a:ext cx="27575" cy="27600"/>
            </a:xfrm>
            <a:custGeom>
              <a:avLst/>
              <a:gdLst/>
              <a:ahLst/>
              <a:cxnLst/>
              <a:rect l="l" t="t" r="r" b="b"/>
              <a:pathLst>
                <a:path w="1103" h="1104" extrusionOk="0">
                  <a:moveTo>
                    <a:pt x="1" y="0"/>
                  </a:moveTo>
                  <a:lnTo>
                    <a:pt x="1" y="1104"/>
                  </a:lnTo>
                  <a:lnTo>
                    <a:pt x="1103" y="1104"/>
                  </a:lnTo>
                  <a:lnTo>
                    <a:pt x="1103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33"/>
            <p:cNvSpPr/>
            <p:nvPr/>
          </p:nvSpPr>
          <p:spPr>
            <a:xfrm>
              <a:off x="2916050" y="1337875"/>
              <a:ext cx="27125" cy="27600"/>
            </a:xfrm>
            <a:custGeom>
              <a:avLst/>
              <a:gdLst/>
              <a:ahLst/>
              <a:cxnLst/>
              <a:rect l="l" t="t" r="r" b="b"/>
              <a:pathLst>
                <a:path w="1085" h="1104" extrusionOk="0">
                  <a:moveTo>
                    <a:pt x="1" y="0"/>
                  </a:moveTo>
                  <a:lnTo>
                    <a:pt x="1" y="1104"/>
                  </a:lnTo>
                  <a:lnTo>
                    <a:pt x="1084" y="1104"/>
                  </a:lnTo>
                  <a:lnTo>
                    <a:pt x="1084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33"/>
            <p:cNvSpPr/>
            <p:nvPr/>
          </p:nvSpPr>
          <p:spPr>
            <a:xfrm>
              <a:off x="2888475" y="1881475"/>
              <a:ext cx="28075" cy="28075"/>
            </a:xfrm>
            <a:custGeom>
              <a:avLst/>
              <a:gdLst/>
              <a:ahLst/>
              <a:cxnLst/>
              <a:rect l="l" t="t" r="r" b="b"/>
              <a:pathLst>
                <a:path w="1123" h="1123" extrusionOk="0">
                  <a:moveTo>
                    <a:pt x="0" y="1"/>
                  </a:moveTo>
                  <a:lnTo>
                    <a:pt x="0" y="1123"/>
                  </a:lnTo>
                  <a:lnTo>
                    <a:pt x="1123" y="1123"/>
                  </a:lnTo>
                  <a:lnTo>
                    <a:pt x="1123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33"/>
            <p:cNvSpPr/>
            <p:nvPr/>
          </p:nvSpPr>
          <p:spPr>
            <a:xfrm>
              <a:off x="2888975" y="1881975"/>
              <a:ext cx="27100" cy="27125"/>
            </a:xfrm>
            <a:custGeom>
              <a:avLst/>
              <a:gdLst/>
              <a:ahLst/>
              <a:cxnLst/>
              <a:rect l="l" t="t" r="r" b="b"/>
              <a:pathLst>
                <a:path w="1084" h="1085" extrusionOk="0">
                  <a:moveTo>
                    <a:pt x="1" y="1"/>
                  </a:moveTo>
                  <a:lnTo>
                    <a:pt x="1" y="1084"/>
                  </a:lnTo>
                  <a:lnTo>
                    <a:pt x="1084" y="1084"/>
                  </a:lnTo>
                  <a:lnTo>
                    <a:pt x="1084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33"/>
            <p:cNvSpPr/>
            <p:nvPr/>
          </p:nvSpPr>
          <p:spPr>
            <a:xfrm>
              <a:off x="2888475" y="1718500"/>
              <a:ext cx="28075" cy="27575"/>
            </a:xfrm>
            <a:custGeom>
              <a:avLst/>
              <a:gdLst/>
              <a:ahLst/>
              <a:cxnLst/>
              <a:rect l="l" t="t" r="r" b="b"/>
              <a:pathLst>
                <a:path w="1123" h="1103" extrusionOk="0">
                  <a:moveTo>
                    <a:pt x="0" y="1"/>
                  </a:moveTo>
                  <a:lnTo>
                    <a:pt x="0" y="1103"/>
                  </a:lnTo>
                  <a:lnTo>
                    <a:pt x="1123" y="1103"/>
                  </a:lnTo>
                  <a:lnTo>
                    <a:pt x="1123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33"/>
            <p:cNvSpPr/>
            <p:nvPr/>
          </p:nvSpPr>
          <p:spPr>
            <a:xfrm>
              <a:off x="2888975" y="1718975"/>
              <a:ext cx="27100" cy="27100"/>
            </a:xfrm>
            <a:custGeom>
              <a:avLst/>
              <a:gdLst/>
              <a:ahLst/>
              <a:cxnLst/>
              <a:rect l="l" t="t" r="r" b="b"/>
              <a:pathLst>
                <a:path w="1084" h="1084" extrusionOk="0">
                  <a:moveTo>
                    <a:pt x="1" y="1"/>
                  </a:moveTo>
                  <a:lnTo>
                    <a:pt x="1" y="1084"/>
                  </a:lnTo>
                  <a:lnTo>
                    <a:pt x="1084" y="1084"/>
                  </a:lnTo>
                  <a:lnTo>
                    <a:pt x="1084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33"/>
            <p:cNvSpPr/>
            <p:nvPr/>
          </p:nvSpPr>
          <p:spPr>
            <a:xfrm>
              <a:off x="2888475" y="1582600"/>
              <a:ext cx="28075" cy="27600"/>
            </a:xfrm>
            <a:custGeom>
              <a:avLst/>
              <a:gdLst/>
              <a:ahLst/>
              <a:cxnLst/>
              <a:rect l="l" t="t" r="r" b="b"/>
              <a:pathLst>
                <a:path w="1123" h="1104" extrusionOk="0">
                  <a:moveTo>
                    <a:pt x="0" y="0"/>
                  </a:moveTo>
                  <a:lnTo>
                    <a:pt x="0" y="1104"/>
                  </a:lnTo>
                  <a:lnTo>
                    <a:pt x="1123" y="1104"/>
                  </a:lnTo>
                  <a:lnTo>
                    <a:pt x="1123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33"/>
            <p:cNvSpPr/>
            <p:nvPr/>
          </p:nvSpPr>
          <p:spPr>
            <a:xfrm>
              <a:off x="2888975" y="1582600"/>
              <a:ext cx="27100" cy="27600"/>
            </a:xfrm>
            <a:custGeom>
              <a:avLst/>
              <a:gdLst/>
              <a:ahLst/>
              <a:cxnLst/>
              <a:rect l="l" t="t" r="r" b="b"/>
              <a:pathLst>
                <a:path w="1084" h="1104" extrusionOk="0">
                  <a:moveTo>
                    <a:pt x="1" y="0"/>
                  </a:moveTo>
                  <a:lnTo>
                    <a:pt x="1" y="1104"/>
                  </a:lnTo>
                  <a:lnTo>
                    <a:pt x="1084" y="1104"/>
                  </a:lnTo>
                  <a:lnTo>
                    <a:pt x="1084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33"/>
            <p:cNvSpPr/>
            <p:nvPr/>
          </p:nvSpPr>
          <p:spPr>
            <a:xfrm>
              <a:off x="2888475" y="1392025"/>
              <a:ext cx="28075" cy="28075"/>
            </a:xfrm>
            <a:custGeom>
              <a:avLst/>
              <a:gdLst/>
              <a:ahLst/>
              <a:cxnLst/>
              <a:rect l="l" t="t" r="r" b="b"/>
              <a:pathLst>
                <a:path w="1123" h="1123" extrusionOk="0">
                  <a:moveTo>
                    <a:pt x="0" y="1"/>
                  </a:moveTo>
                  <a:lnTo>
                    <a:pt x="0" y="1123"/>
                  </a:lnTo>
                  <a:lnTo>
                    <a:pt x="1123" y="1123"/>
                  </a:lnTo>
                  <a:lnTo>
                    <a:pt x="1123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33"/>
            <p:cNvSpPr/>
            <p:nvPr/>
          </p:nvSpPr>
          <p:spPr>
            <a:xfrm>
              <a:off x="2888975" y="1392525"/>
              <a:ext cx="27100" cy="27125"/>
            </a:xfrm>
            <a:custGeom>
              <a:avLst/>
              <a:gdLst/>
              <a:ahLst/>
              <a:cxnLst/>
              <a:rect l="l" t="t" r="r" b="b"/>
              <a:pathLst>
                <a:path w="1084" h="1085" extrusionOk="0">
                  <a:moveTo>
                    <a:pt x="1" y="1"/>
                  </a:moveTo>
                  <a:lnTo>
                    <a:pt x="1" y="1084"/>
                  </a:lnTo>
                  <a:lnTo>
                    <a:pt x="1084" y="1084"/>
                  </a:lnTo>
                  <a:lnTo>
                    <a:pt x="1084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33"/>
            <p:cNvSpPr/>
            <p:nvPr/>
          </p:nvSpPr>
          <p:spPr>
            <a:xfrm>
              <a:off x="2888475" y="1337875"/>
              <a:ext cx="28075" cy="27600"/>
            </a:xfrm>
            <a:custGeom>
              <a:avLst/>
              <a:gdLst/>
              <a:ahLst/>
              <a:cxnLst/>
              <a:rect l="l" t="t" r="r" b="b"/>
              <a:pathLst>
                <a:path w="1123" h="1104" extrusionOk="0">
                  <a:moveTo>
                    <a:pt x="0" y="0"/>
                  </a:moveTo>
                  <a:lnTo>
                    <a:pt x="0" y="1104"/>
                  </a:lnTo>
                  <a:lnTo>
                    <a:pt x="1123" y="1104"/>
                  </a:lnTo>
                  <a:lnTo>
                    <a:pt x="1123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33"/>
            <p:cNvSpPr/>
            <p:nvPr/>
          </p:nvSpPr>
          <p:spPr>
            <a:xfrm>
              <a:off x="2888975" y="1337875"/>
              <a:ext cx="27100" cy="27600"/>
            </a:xfrm>
            <a:custGeom>
              <a:avLst/>
              <a:gdLst/>
              <a:ahLst/>
              <a:cxnLst/>
              <a:rect l="l" t="t" r="r" b="b"/>
              <a:pathLst>
                <a:path w="1084" h="1104" extrusionOk="0">
                  <a:moveTo>
                    <a:pt x="1" y="0"/>
                  </a:moveTo>
                  <a:lnTo>
                    <a:pt x="1" y="1104"/>
                  </a:lnTo>
                  <a:lnTo>
                    <a:pt x="1084" y="1104"/>
                  </a:lnTo>
                  <a:lnTo>
                    <a:pt x="1084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33"/>
            <p:cNvSpPr/>
            <p:nvPr/>
          </p:nvSpPr>
          <p:spPr>
            <a:xfrm>
              <a:off x="2861400" y="1881475"/>
              <a:ext cx="28075" cy="28075"/>
            </a:xfrm>
            <a:custGeom>
              <a:avLst/>
              <a:gdLst/>
              <a:ahLst/>
              <a:cxnLst/>
              <a:rect l="l" t="t" r="r" b="b"/>
              <a:pathLst>
                <a:path w="1123" h="1123" extrusionOk="0">
                  <a:moveTo>
                    <a:pt x="0" y="1"/>
                  </a:moveTo>
                  <a:lnTo>
                    <a:pt x="0" y="1123"/>
                  </a:lnTo>
                  <a:lnTo>
                    <a:pt x="1122" y="1123"/>
                  </a:lnTo>
                  <a:lnTo>
                    <a:pt x="1122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33"/>
            <p:cNvSpPr/>
            <p:nvPr/>
          </p:nvSpPr>
          <p:spPr>
            <a:xfrm>
              <a:off x="2861900" y="1881975"/>
              <a:ext cx="27100" cy="27125"/>
            </a:xfrm>
            <a:custGeom>
              <a:avLst/>
              <a:gdLst/>
              <a:ahLst/>
              <a:cxnLst/>
              <a:rect l="l" t="t" r="r" b="b"/>
              <a:pathLst>
                <a:path w="1084" h="1085" extrusionOk="0">
                  <a:moveTo>
                    <a:pt x="0" y="1"/>
                  </a:moveTo>
                  <a:lnTo>
                    <a:pt x="0" y="1084"/>
                  </a:lnTo>
                  <a:lnTo>
                    <a:pt x="1084" y="1084"/>
                  </a:lnTo>
                  <a:lnTo>
                    <a:pt x="1084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33"/>
            <p:cNvSpPr/>
            <p:nvPr/>
          </p:nvSpPr>
          <p:spPr>
            <a:xfrm>
              <a:off x="2861400" y="1636750"/>
              <a:ext cx="28075" cy="28075"/>
            </a:xfrm>
            <a:custGeom>
              <a:avLst/>
              <a:gdLst/>
              <a:ahLst/>
              <a:cxnLst/>
              <a:rect l="l" t="t" r="r" b="b"/>
              <a:pathLst>
                <a:path w="1123" h="1123" extrusionOk="0">
                  <a:moveTo>
                    <a:pt x="0" y="1"/>
                  </a:moveTo>
                  <a:lnTo>
                    <a:pt x="0" y="1123"/>
                  </a:lnTo>
                  <a:lnTo>
                    <a:pt x="1122" y="1123"/>
                  </a:lnTo>
                  <a:lnTo>
                    <a:pt x="1122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33"/>
            <p:cNvSpPr/>
            <p:nvPr/>
          </p:nvSpPr>
          <p:spPr>
            <a:xfrm>
              <a:off x="2861900" y="1637250"/>
              <a:ext cx="27100" cy="27125"/>
            </a:xfrm>
            <a:custGeom>
              <a:avLst/>
              <a:gdLst/>
              <a:ahLst/>
              <a:cxnLst/>
              <a:rect l="l" t="t" r="r" b="b"/>
              <a:pathLst>
                <a:path w="1084" h="1085" extrusionOk="0">
                  <a:moveTo>
                    <a:pt x="0" y="1"/>
                  </a:moveTo>
                  <a:lnTo>
                    <a:pt x="0" y="1084"/>
                  </a:lnTo>
                  <a:lnTo>
                    <a:pt x="1084" y="1084"/>
                  </a:lnTo>
                  <a:lnTo>
                    <a:pt x="1084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33"/>
            <p:cNvSpPr/>
            <p:nvPr/>
          </p:nvSpPr>
          <p:spPr>
            <a:xfrm>
              <a:off x="2861400" y="1582600"/>
              <a:ext cx="28075" cy="27600"/>
            </a:xfrm>
            <a:custGeom>
              <a:avLst/>
              <a:gdLst/>
              <a:ahLst/>
              <a:cxnLst/>
              <a:rect l="l" t="t" r="r" b="b"/>
              <a:pathLst>
                <a:path w="1123" h="1104" extrusionOk="0">
                  <a:moveTo>
                    <a:pt x="0" y="0"/>
                  </a:moveTo>
                  <a:lnTo>
                    <a:pt x="0" y="1104"/>
                  </a:lnTo>
                  <a:lnTo>
                    <a:pt x="1122" y="1104"/>
                  </a:lnTo>
                  <a:lnTo>
                    <a:pt x="1122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33"/>
            <p:cNvSpPr/>
            <p:nvPr/>
          </p:nvSpPr>
          <p:spPr>
            <a:xfrm>
              <a:off x="2861900" y="1582600"/>
              <a:ext cx="27100" cy="27600"/>
            </a:xfrm>
            <a:custGeom>
              <a:avLst/>
              <a:gdLst/>
              <a:ahLst/>
              <a:cxnLst/>
              <a:rect l="l" t="t" r="r" b="b"/>
              <a:pathLst>
                <a:path w="1084" h="1104" extrusionOk="0">
                  <a:moveTo>
                    <a:pt x="0" y="0"/>
                  </a:moveTo>
                  <a:lnTo>
                    <a:pt x="0" y="1104"/>
                  </a:lnTo>
                  <a:lnTo>
                    <a:pt x="1084" y="1104"/>
                  </a:lnTo>
                  <a:lnTo>
                    <a:pt x="1084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33"/>
            <p:cNvSpPr/>
            <p:nvPr/>
          </p:nvSpPr>
          <p:spPr>
            <a:xfrm>
              <a:off x="2861400" y="1392025"/>
              <a:ext cx="28075" cy="28075"/>
            </a:xfrm>
            <a:custGeom>
              <a:avLst/>
              <a:gdLst/>
              <a:ahLst/>
              <a:cxnLst/>
              <a:rect l="l" t="t" r="r" b="b"/>
              <a:pathLst>
                <a:path w="1123" h="1123" extrusionOk="0">
                  <a:moveTo>
                    <a:pt x="0" y="1"/>
                  </a:moveTo>
                  <a:lnTo>
                    <a:pt x="0" y="1123"/>
                  </a:lnTo>
                  <a:lnTo>
                    <a:pt x="1122" y="1123"/>
                  </a:lnTo>
                  <a:lnTo>
                    <a:pt x="1122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33"/>
            <p:cNvSpPr/>
            <p:nvPr/>
          </p:nvSpPr>
          <p:spPr>
            <a:xfrm>
              <a:off x="2861900" y="1392525"/>
              <a:ext cx="27100" cy="27125"/>
            </a:xfrm>
            <a:custGeom>
              <a:avLst/>
              <a:gdLst/>
              <a:ahLst/>
              <a:cxnLst/>
              <a:rect l="l" t="t" r="r" b="b"/>
              <a:pathLst>
                <a:path w="1084" h="1085" extrusionOk="0">
                  <a:moveTo>
                    <a:pt x="0" y="1"/>
                  </a:moveTo>
                  <a:lnTo>
                    <a:pt x="0" y="1084"/>
                  </a:lnTo>
                  <a:lnTo>
                    <a:pt x="1084" y="1084"/>
                  </a:lnTo>
                  <a:lnTo>
                    <a:pt x="1084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33"/>
            <p:cNvSpPr/>
            <p:nvPr/>
          </p:nvSpPr>
          <p:spPr>
            <a:xfrm>
              <a:off x="2861400" y="1337875"/>
              <a:ext cx="28075" cy="27600"/>
            </a:xfrm>
            <a:custGeom>
              <a:avLst/>
              <a:gdLst/>
              <a:ahLst/>
              <a:cxnLst/>
              <a:rect l="l" t="t" r="r" b="b"/>
              <a:pathLst>
                <a:path w="1123" h="1104" extrusionOk="0">
                  <a:moveTo>
                    <a:pt x="0" y="0"/>
                  </a:moveTo>
                  <a:lnTo>
                    <a:pt x="0" y="1104"/>
                  </a:lnTo>
                  <a:lnTo>
                    <a:pt x="1122" y="1104"/>
                  </a:lnTo>
                  <a:lnTo>
                    <a:pt x="1122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33"/>
            <p:cNvSpPr/>
            <p:nvPr/>
          </p:nvSpPr>
          <p:spPr>
            <a:xfrm>
              <a:off x="2861900" y="1337875"/>
              <a:ext cx="27100" cy="27600"/>
            </a:xfrm>
            <a:custGeom>
              <a:avLst/>
              <a:gdLst/>
              <a:ahLst/>
              <a:cxnLst/>
              <a:rect l="l" t="t" r="r" b="b"/>
              <a:pathLst>
                <a:path w="1084" h="1104" extrusionOk="0">
                  <a:moveTo>
                    <a:pt x="0" y="0"/>
                  </a:moveTo>
                  <a:lnTo>
                    <a:pt x="0" y="1104"/>
                  </a:lnTo>
                  <a:lnTo>
                    <a:pt x="1084" y="1104"/>
                  </a:lnTo>
                  <a:lnTo>
                    <a:pt x="1084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33"/>
            <p:cNvSpPr/>
            <p:nvPr/>
          </p:nvSpPr>
          <p:spPr>
            <a:xfrm>
              <a:off x="2834300" y="1881475"/>
              <a:ext cx="27625" cy="28075"/>
            </a:xfrm>
            <a:custGeom>
              <a:avLst/>
              <a:gdLst/>
              <a:ahLst/>
              <a:cxnLst/>
              <a:rect l="l" t="t" r="r" b="b"/>
              <a:pathLst>
                <a:path w="1105" h="1123" extrusionOk="0">
                  <a:moveTo>
                    <a:pt x="1" y="1"/>
                  </a:moveTo>
                  <a:lnTo>
                    <a:pt x="1" y="1123"/>
                  </a:lnTo>
                  <a:lnTo>
                    <a:pt x="1104" y="1123"/>
                  </a:lnTo>
                  <a:lnTo>
                    <a:pt x="1104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33"/>
            <p:cNvSpPr/>
            <p:nvPr/>
          </p:nvSpPr>
          <p:spPr>
            <a:xfrm>
              <a:off x="2834800" y="1881975"/>
              <a:ext cx="27125" cy="27125"/>
            </a:xfrm>
            <a:custGeom>
              <a:avLst/>
              <a:gdLst/>
              <a:ahLst/>
              <a:cxnLst/>
              <a:rect l="l" t="t" r="r" b="b"/>
              <a:pathLst>
                <a:path w="1085" h="1085" extrusionOk="0">
                  <a:moveTo>
                    <a:pt x="1" y="1"/>
                  </a:moveTo>
                  <a:lnTo>
                    <a:pt x="1" y="1084"/>
                  </a:lnTo>
                  <a:lnTo>
                    <a:pt x="1084" y="1084"/>
                  </a:lnTo>
                  <a:lnTo>
                    <a:pt x="1084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33"/>
            <p:cNvSpPr/>
            <p:nvPr/>
          </p:nvSpPr>
          <p:spPr>
            <a:xfrm>
              <a:off x="2834300" y="1582600"/>
              <a:ext cx="27625" cy="27600"/>
            </a:xfrm>
            <a:custGeom>
              <a:avLst/>
              <a:gdLst/>
              <a:ahLst/>
              <a:cxnLst/>
              <a:rect l="l" t="t" r="r" b="b"/>
              <a:pathLst>
                <a:path w="1105" h="1104" extrusionOk="0">
                  <a:moveTo>
                    <a:pt x="1" y="0"/>
                  </a:moveTo>
                  <a:lnTo>
                    <a:pt x="1" y="1104"/>
                  </a:lnTo>
                  <a:lnTo>
                    <a:pt x="1104" y="1104"/>
                  </a:lnTo>
                  <a:lnTo>
                    <a:pt x="1104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33"/>
            <p:cNvSpPr/>
            <p:nvPr/>
          </p:nvSpPr>
          <p:spPr>
            <a:xfrm>
              <a:off x="2834800" y="1582600"/>
              <a:ext cx="27125" cy="27600"/>
            </a:xfrm>
            <a:custGeom>
              <a:avLst/>
              <a:gdLst/>
              <a:ahLst/>
              <a:cxnLst/>
              <a:rect l="l" t="t" r="r" b="b"/>
              <a:pathLst>
                <a:path w="1085" h="1104" extrusionOk="0">
                  <a:moveTo>
                    <a:pt x="1" y="0"/>
                  </a:moveTo>
                  <a:lnTo>
                    <a:pt x="1" y="1104"/>
                  </a:lnTo>
                  <a:lnTo>
                    <a:pt x="1084" y="1104"/>
                  </a:lnTo>
                  <a:lnTo>
                    <a:pt x="1084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33"/>
            <p:cNvSpPr/>
            <p:nvPr/>
          </p:nvSpPr>
          <p:spPr>
            <a:xfrm>
              <a:off x="2834300" y="1392025"/>
              <a:ext cx="27625" cy="28075"/>
            </a:xfrm>
            <a:custGeom>
              <a:avLst/>
              <a:gdLst/>
              <a:ahLst/>
              <a:cxnLst/>
              <a:rect l="l" t="t" r="r" b="b"/>
              <a:pathLst>
                <a:path w="1105" h="1123" extrusionOk="0">
                  <a:moveTo>
                    <a:pt x="1" y="1"/>
                  </a:moveTo>
                  <a:lnTo>
                    <a:pt x="1" y="1123"/>
                  </a:lnTo>
                  <a:lnTo>
                    <a:pt x="1104" y="1123"/>
                  </a:lnTo>
                  <a:lnTo>
                    <a:pt x="1104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33"/>
            <p:cNvSpPr/>
            <p:nvPr/>
          </p:nvSpPr>
          <p:spPr>
            <a:xfrm>
              <a:off x="2834800" y="1392525"/>
              <a:ext cx="27125" cy="27125"/>
            </a:xfrm>
            <a:custGeom>
              <a:avLst/>
              <a:gdLst/>
              <a:ahLst/>
              <a:cxnLst/>
              <a:rect l="l" t="t" r="r" b="b"/>
              <a:pathLst>
                <a:path w="1085" h="1085" extrusionOk="0">
                  <a:moveTo>
                    <a:pt x="1" y="1"/>
                  </a:moveTo>
                  <a:lnTo>
                    <a:pt x="1" y="1084"/>
                  </a:lnTo>
                  <a:lnTo>
                    <a:pt x="1084" y="1084"/>
                  </a:lnTo>
                  <a:lnTo>
                    <a:pt x="1084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33"/>
            <p:cNvSpPr/>
            <p:nvPr/>
          </p:nvSpPr>
          <p:spPr>
            <a:xfrm>
              <a:off x="2834300" y="1337875"/>
              <a:ext cx="27625" cy="27600"/>
            </a:xfrm>
            <a:custGeom>
              <a:avLst/>
              <a:gdLst/>
              <a:ahLst/>
              <a:cxnLst/>
              <a:rect l="l" t="t" r="r" b="b"/>
              <a:pathLst>
                <a:path w="1105" h="1104" extrusionOk="0">
                  <a:moveTo>
                    <a:pt x="1" y="0"/>
                  </a:moveTo>
                  <a:lnTo>
                    <a:pt x="1" y="1104"/>
                  </a:lnTo>
                  <a:lnTo>
                    <a:pt x="1104" y="1104"/>
                  </a:lnTo>
                  <a:lnTo>
                    <a:pt x="1104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33"/>
            <p:cNvSpPr/>
            <p:nvPr/>
          </p:nvSpPr>
          <p:spPr>
            <a:xfrm>
              <a:off x="2834800" y="1337875"/>
              <a:ext cx="27125" cy="27600"/>
            </a:xfrm>
            <a:custGeom>
              <a:avLst/>
              <a:gdLst/>
              <a:ahLst/>
              <a:cxnLst/>
              <a:rect l="l" t="t" r="r" b="b"/>
              <a:pathLst>
                <a:path w="1085" h="1104" extrusionOk="0">
                  <a:moveTo>
                    <a:pt x="1" y="0"/>
                  </a:moveTo>
                  <a:lnTo>
                    <a:pt x="1" y="1104"/>
                  </a:lnTo>
                  <a:lnTo>
                    <a:pt x="1084" y="1104"/>
                  </a:lnTo>
                  <a:lnTo>
                    <a:pt x="1084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33"/>
            <p:cNvSpPr/>
            <p:nvPr/>
          </p:nvSpPr>
          <p:spPr>
            <a:xfrm>
              <a:off x="2807225" y="1881475"/>
              <a:ext cx="27600" cy="28075"/>
            </a:xfrm>
            <a:custGeom>
              <a:avLst/>
              <a:gdLst/>
              <a:ahLst/>
              <a:cxnLst/>
              <a:rect l="l" t="t" r="r" b="b"/>
              <a:pathLst>
                <a:path w="1104" h="1123" extrusionOk="0">
                  <a:moveTo>
                    <a:pt x="0" y="1"/>
                  </a:moveTo>
                  <a:lnTo>
                    <a:pt x="0" y="1123"/>
                  </a:lnTo>
                  <a:lnTo>
                    <a:pt x="1104" y="1123"/>
                  </a:lnTo>
                  <a:lnTo>
                    <a:pt x="1104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33"/>
            <p:cNvSpPr/>
            <p:nvPr/>
          </p:nvSpPr>
          <p:spPr>
            <a:xfrm>
              <a:off x="2807225" y="1881975"/>
              <a:ext cx="27600" cy="27125"/>
            </a:xfrm>
            <a:custGeom>
              <a:avLst/>
              <a:gdLst/>
              <a:ahLst/>
              <a:cxnLst/>
              <a:rect l="l" t="t" r="r" b="b"/>
              <a:pathLst>
                <a:path w="1104" h="1085" extrusionOk="0">
                  <a:moveTo>
                    <a:pt x="0" y="1"/>
                  </a:moveTo>
                  <a:lnTo>
                    <a:pt x="0" y="1084"/>
                  </a:lnTo>
                  <a:lnTo>
                    <a:pt x="1104" y="1084"/>
                  </a:lnTo>
                  <a:lnTo>
                    <a:pt x="1104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33"/>
            <p:cNvSpPr/>
            <p:nvPr/>
          </p:nvSpPr>
          <p:spPr>
            <a:xfrm>
              <a:off x="2807225" y="1636750"/>
              <a:ext cx="27600" cy="28075"/>
            </a:xfrm>
            <a:custGeom>
              <a:avLst/>
              <a:gdLst/>
              <a:ahLst/>
              <a:cxnLst/>
              <a:rect l="l" t="t" r="r" b="b"/>
              <a:pathLst>
                <a:path w="1104" h="1123" extrusionOk="0">
                  <a:moveTo>
                    <a:pt x="0" y="1"/>
                  </a:moveTo>
                  <a:lnTo>
                    <a:pt x="0" y="1123"/>
                  </a:lnTo>
                  <a:lnTo>
                    <a:pt x="1104" y="1123"/>
                  </a:lnTo>
                  <a:lnTo>
                    <a:pt x="1104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33"/>
            <p:cNvSpPr/>
            <p:nvPr/>
          </p:nvSpPr>
          <p:spPr>
            <a:xfrm>
              <a:off x="2807225" y="1637250"/>
              <a:ext cx="27600" cy="27125"/>
            </a:xfrm>
            <a:custGeom>
              <a:avLst/>
              <a:gdLst/>
              <a:ahLst/>
              <a:cxnLst/>
              <a:rect l="l" t="t" r="r" b="b"/>
              <a:pathLst>
                <a:path w="1104" h="1085" extrusionOk="0">
                  <a:moveTo>
                    <a:pt x="0" y="1"/>
                  </a:moveTo>
                  <a:lnTo>
                    <a:pt x="0" y="1084"/>
                  </a:lnTo>
                  <a:lnTo>
                    <a:pt x="1104" y="1084"/>
                  </a:lnTo>
                  <a:lnTo>
                    <a:pt x="1104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33"/>
            <p:cNvSpPr/>
            <p:nvPr/>
          </p:nvSpPr>
          <p:spPr>
            <a:xfrm>
              <a:off x="2807225" y="1582600"/>
              <a:ext cx="27600" cy="27600"/>
            </a:xfrm>
            <a:custGeom>
              <a:avLst/>
              <a:gdLst/>
              <a:ahLst/>
              <a:cxnLst/>
              <a:rect l="l" t="t" r="r" b="b"/>
              <a:pathLst>
                <a:path w="1104" h="1104" extrusionOk="0">
                  <a:moveTo>
                    <a:pt x="0" y="0"/>
                  </a:moveTo>
                  <a:lnTo>
                    <a:pt x="0" y="1104"/>
                  </a:lnTo>
                  <a:lnTo>
                    <a:pt x="1104" y="1104"/>
                  </a:lnTo>
                  <a:lnTo>
                    <a:pt x="1104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33"/>
            <p:cNvSpPr/>
            <p:nvPr/>
          </p:nvSpPr>
          <p:spPr>
            <a:xfrm>
              <a:off x="2807225" y="1582600"/>
              <a:ext cx="27600" cy="27600"/>
            </a:xfrm>
            <a:custGeom>
              <a:avLst/>
              <a:gdLst/>
              <a:ahLst/>
              <a:cxnLst/>
              <a:rect l="l" t="t" r="r" b="b"/>
              <a:pathLst>
                <a:path w="1104" h="1104" extrusionOk="0">
                  <a:moveTo>
                    <a:pt x="0" y="0"/>
                  </a:moveTo>
                  <a:lnTo>
                    <a:pt x="0" y="1104"/>
                  </a:lnTo>
                  <a:lnTo>
                    <a:pt x="1104" y="1104"/>
                  </a:lnTo>
                  <a:lnTo>
                    <a:pt x="1104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33"/>
            <p:cNvSpPr/>
            <p:nvPr/>
          </p:nvSpPr>
          <p:spPr>
            <a:xfrm>
              <a:off x="2807225" y="1392025"/>
              <a:ext cx="27600" cy="28075"/>
            </a:xfrm>
            <a:custGeom>
              <a:avLst/>
              <a:gdLst/>
              <a:ahLst/>
              <a:cxnLst/>
              <a:rect l="l" t="t" r="r" b="b"/>
              <a:pathLst>
                <a:path w="1104" h="1123" extrusionOk="0">
                  <a:moveTo>
                    <a:pt x="0" y="1"/>
                  </a:moveTo>
                  <a:lnTo>
                    <a:pt x="0" y="1123"/>
                  </a:lnTo>
                  <a:lnTo>
                    <a:pt x="1104" y="1123"/>
                  </a:lnTo>
                  <a:lnTo>
                    <a:pt x="1104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33"/>
            <p:cNvSpPr/>
            <p:nvPr/>
          </p:nvSpPr>
          <p:spPr>
            <a:xfrm>
              <a:off x="2807225" y="1392525"/>
              <a:ext cx="27600" cy="27125"/>
            </a:xfrm>
            <a:custGeom>
              <a:avLst/>
              <a:gdLst/>
              <a:ahLst/>
              <a:cxnLst/>
              <a:rect l="l" t="t" r="r" b="b"/>
              <a:pathLst>
                <a:path w="1104" h="1085" extrusionOk="0">
                  <a:moveTo>
                    <a:pt x="0" y="1"/>
                  </a:moveTo>
                  <a:lnTo>
                    <a:pt x="0" y="1084"/>
                  </a:lnTo>
                  <a:lnTo>
                    <a:pt x="1104" y="1084"/>
                  </a:lnTo>
                  <a:lnTo>
                    <a:pt x="1104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33"/>
            <p:cNvSpPr/>
            <p:nvPr/>
          </p:nvSpPr>
          <p:spPr>
            <a:xfrm>
              <a:off x="2807225" y="1337875"/>
              <a:ext cx="27600" cy="27600"/>
            </a:xfrm>
            <a:custGeom>
              <a:avLst/>
              <a:gdLst/>
              <a:ahLst/>
              <a:cxnLst/>
              <a:rect l="l" t="t" r="r" b="b"/>
              <a:pathLst>
                <a:path w="1104" h="1104" extrusionOk="0">
                  <a:moveTo>
                    <a:pt x="0" y="0"/>
                  </a:moveTo>
                  <a:lnTo>
                    <a:pt x="0" y="1104"/>
                  </a:lnTo>
                  <a:lnTo>
                    <a:pt x="1104" y="1104"/>
                  </a:lnTo>
                  <a:lnTo>
                    <a:pt x="1104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33"/>
            <p:cNvSpPr/>
            <p:nvPr/>
          </p:nvSpPr>
          <p:spPr>
            <a:xfrm>
              <a:off x="2807225" y="1337875"/>
              <a:ext cx="27600" cy="27600"/>
            </a:xfrm>
            <a:custGeom>
              <a:avLst/>
              <a:gdLst/>
              <a:ahLst/>
              <a:cxnLst/>
              <a:rect l="l" t="t" r="r" b="b"/>
              <a:pathLst>
                <a:path w="1104" h="1104" extrusionOk="0">
                  <a:moveTo>
                    <a:pt x="0" y="0"/>
                  </a:moveTo>
                  <a:lnTo>
                    <a:pt x="0" y="1104"/>
                  </a:lnTo>
                  <a:lnTo>
                    <a:pt x="1104" y="1104"/>
                  </a:lnTo>
                  <a:lnTo>
                    <a:pt x="1104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33"/>
            <p:cNvSpPr/>
            <p:nvPr/>
          </p:nvSpPr>
          <p:spPr>
            <a:xfrm>
              <a:off x="2780150" y="1881475"/>
              <a:ext cx="27600" cy="28075"/>
            </a:xfrm>
            <a:custGeom>
              <a:avLst/>
              <a:gdLst/>
              <a:ahLst/>
              <a:cxnLst/>
              <a:rect l="l" t="t" r="r" b="b"/>
              <a:pathLst>
                <a:path w="1104" h="1123" extrusionOk="0">
                  <a:moveTo>
                    <a:pt x="0" y="1"/>
                  </a:moveTo>
                  <a:lnTo>
                    <a:pt x="0" y="1123"/>
                  </a:lnTo>
                  <a:lnTo>
                    <a:pt x="1104" y="1123"/>
                  </a:lnTo>
                  <a:lnTo>
                    <a:pt x="1104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33"/>
            <p:cNvSpPr/>
            <p:nvPr/>
          </p:nvSpPr>
          <p:spPr>
            <a:xfrm>
              <a:off x="2780150" y="1881975"/>
              <a:ext cx="27100" cy="27125"/>
            </a:xfrm>
            <a:custGeom>
              <a:avLst/>
              <a:gdLst/>
              <a:ahLst/>
              <a:cxnLst/>
              <a:rect l="l" t="t" r="r" b="b"/>
              <a:pathLst>
                <a:path w="1084" h="1085" extrusionOk="0">
                  <a:moveTo>
                    <a:pt x="0" y="1"/>
                  </a:moveTo>
                  <a:lnTo>
                    <a:pt x="0" y="1084"/>
                  </a:lnTo>
                  <a:lnTo>
                    <a:pt x="1083" y="1084"/>
                  </a:lnTo>
                  <a:lnTo>
                    <a:pt x="1083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33"/>
            <p:cNvSpPr/>
            <p:nvPr/>
          </p:nvSpPr>
          <p:spPr>
            <a:xfrm>
              <a:off x="2780150" y="1636750"/>
              <a:ext cx="27600" cy="28075"/>
            </a:xfrm>
            <a:custGeom>
              <a:avLst/>
              <a:gdLst/>
              <a:ahLst/>
              <a:cxnLst/>
              <a:rect l="l" t="t" r="r" b="b"/>
              <a:pathLst>
                <a:path w="1104" h="1123" extrusionOk="0">
                  <a:moveTo>
                    <a:pt x="0" y="1"/>
                  </a:moveTo>
                  <a:lnTo>
                    <a:pt x="0" y="1123"/>
                  </a:lnTo>
                  <a:lnTo>
                    <a:pt x="1104" y="1123"/>
                  </a:lnTo>
                  <a:lnTo>
                    <a:pt x="1104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33"/>
            <p:cNvSpPr/>
            <p:nvPr/>
          </p:nvSpPr>
          <p:spPr>
            <a:xfrm>
              <a:off x="2780150" y="1637250"/>
              <a:ext cx="27100" cy="27125"/>
            </a:xfrm>
            <a:custGeom>
              <a:avLst/>
              <a:gdLst/>
              <a:ahLst/>
              <a:cxnLst/>
              <a:rect l="l" t="t" r="r" b="b"/>
              <a:pathLst>
                <a:path w="1084" h="1085" extrusionOk="0">
                  <a:moveTo>
                    <a:pt x="0" y="1"/>
                  </a:moveTo>
                  <a:lnTo>
                    <a:pt x="0" y="1084"/>
                  </a:lnTo>
                  <a:lnTo>
                    <a:pt x="1083" y="1084"/>
                  </a:lnTo>
                  <a:lnTo>
                    <a:pt x="1083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33"/>
            <p:cNvSpPr/>
            <p:nvPr/>
          </p:nvSpPr>
          <p:spPr>
            <a:xfrm>
              <a:off x="2780150" y="1582600"/>
              <a:ext cx="27600" cy="27600"/>
            </a:xfrm>
            <a:custGeom>
              <a:avLst/>
              <a:gdLst/>
              <a:ahLst/>
              <a:cxnLst/>
              <a:rect l="l" t="t" r="r" b="b"/>
              <a:pathLst>
                <a:path w="1104" h="1104" extrusionOk="0">
                  <a:moveTo>
                    <a:pt x="0" y="0"/>
                  </a:moveTo>
                  <a:lnTo>
                    <a:pt x="0" y="1104"/>
                  </a:lnTo>
                  <a:lnTo>
                    <a:pt x="1104" y="1104"/>
                  </a:lnTo>
                  <a:lnTo>
                    <a:pt x="1104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33"/>
            <p:cNvSpPr/>
            <p:nvPr/>
          </p:nvSpPr>
          <p:spPr>
            <a:xfrm>
              <a:off x="2780150" y="1582600"/>
              <a:ext cx="27100" cy="27600"/>
            </a:xfrm>
            <a:custGeom>
              <a:avLst/>
              <a:gdLst/>
              <a:ahLst/>
              <a:cxnLst/>
              <a:rect l="l" t="t" r="r" b="b"/>
              <a:pathLst>
                <a:path w="1084" h="1104" extrusionOk="0">
                  <a:moveTo>
                    <a:pt x="0" y="0"/>
                  </a:moveTo>
                  <a:lnTo>
                    <a:pt x="0" y="1104"/>
                  </a:lnTo>
                  <a:lnTo>
                    <a:pt x="1083" y="1104"/>
                  </a:lnTo>
                  <a:lnTo>
                    <a:pt x="1083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33"/>
            <p:cNvSpPr/>
            <p:nvPr/>
          </p:nvSpPr>
          <p:spPr>
            <a:xfrm>
              <a:off x="2780150" y="1392025"/>
              <a:ext cx="27600" cy="28075"/>
            </a:xfrm>
            <a:custGeom>
              <a:avLst/>
              <a:gdLst/>
              <a:ahLst/>
              <a:cxnLst/>
              <a:rect l="l" t="t" r="r" b="b"/>
              <a:pathLst>
                <a:path w="1104" h="1123" extrusionOk="0">
                  <a:moveTo>
                    <a:pt x="0" y="1"/>
                  </a:moveTo>
                  <a:lnTo>
                    <a:pt x="0" y="1123"/>
                  </a:lnTo>
                  <a:lnTo>
                    <a:pt x="1104" y="1123"/>
                  </a:lnTo>
                  <a:lnTo>
                    <a:pt x="1104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33"/>
            <p:cNvSpPr/>
            <p:nvPr/>
          </p:nvSpPr>
          <p:spPr>
            <a:xfrm>
              <a:off x="2780150" y="1392525"/>
              <a:ext cx="27100" cy="27125"/>
            </a:xfrm>
            <a:custGeom>
              <a:avLst/>
              <a:gdLst/>
              <a:ahLst/>
              <a:cxnLst/>
              <a:rect l="l" t="t" r="r" b="b"/>
              <a:pathLst>
                <a:path w="1084" h="1085" extrusionOk="0">
                  <a:moveTo>
                    <a:pt x="0" y="1"/>
                  </a:moveTo>
                  <a:lnTo>
                    <a:pt x="0" y="1084"/>
                  </a:lnTo>
                  <a:lnTo>
                    <a:pt x="1083" y="1084"/>
                  </a:lnTo>
                  <a:lnTo>
                    <a:pt x="1083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33"/>
            <p:cNvSpPr/>
            <p:nvPr/>
          </p:nvSpPr>
          <p:spPr>
            <a:xfrm>
              <a:off x="2780150" y="1337875"/>
              <a:ext cx="27600" cy="27600"/>
            </a:xfrm>
            <a:custGeom>
              <a:avLst/>
              <a:gdLst/>
              <a:ahLst/>
              <a:cxnLst/>
              <a:rect l="l" t="t" r="r" b="b"/>
              <a:pathLst>
                <a:path w="1104" h="1104" extrusionOk="0">
                  <a:moveTo>
                    <a:pt x="0" y="0"/>
                  </a:moveTo>
                  <a:lnTo>
                    <a:pt x="0" y="1104"/>
                  </a:lnTo>
                  <a:lnTo>
                    <a:pt x="1104" y="1104"/>
                  </a:lnTo>
                  <a:lnTo>
                    <a:pt x="1104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33"/>
            <p:cNvSpPr/>
            <p:nvPr/>
          </p:nvSpPr>
          <p:spPr>
            <a:xfrm>
              <a:off x="2780150" y="1337875"/>
              <a:ext cx="27100" cy="27600"/>
            </a:xfrm>
            <a:custGeom>
              <a:avLst/>
              <a:gdLst/>
              <a:ahLst/>
              <a:cxnLst/>
              <a:rect l="l" t="t" r="r" b="b"/>
              <a:pathLst>
                <a:path w="1084" h="1104" extrusionOk="0">
                  <a:moveTo>
                    <a:pt x="0" y="0"/>
                  </a:moveTo>
                  <a:lnTo>
                    <a:pt x="0" y="1104"/>
                  </a:lnTo>
                  <a:lnTo>
                    <a:pt x="1083" y="1104"/>
                  </a:lnTo>
                  <a:lnTo>
                    <a:pt x="1083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3"/>
            <p:cNvSpPr/>
            <p:nvPr/>
          </p:nvSpPr>
          <p:spPr>
            <a:xfrm>
              <a:off x="2752600" y="1881475"/>
              <a:ext cx="28075" cy="28075"/>
            </a:xfrm>
            <a:custGeom>
              <a:avLst/>
              <a:gdLst/>
              <a:ahLst/>
              <a:cxnLst/>
              <a:rect l="l" t="t" r="r" b="b"/>
              <a:pathLst>
                <a:path w="1123" h="1123" extrusionOk="0">
                  <a:moveTo>
                    <a:pt x="0" y="1"/>
                  </a:moveTo>
                  <a:lnTo>
                    <a:pt x="0" y="1123"/>
                  </a:lnTo>
                  <a:lnTo>
                    <a:pt x="1122" y="1123"/>
                  </a:lnTo>
                  <a:lnTo>
                    <a:pt x="1122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3"/>
            <p:cNvSpPr/>
            <p:nvPr/>
          </p:nvSpPr>
          <p:spPr>
            <a:xfrm>
              <a:off x="2753050" y="1881975"/>
              <a:ext cx="27125" cy="27125"/>
            </a:xfrm>
            <a:custGeom>
              <a:avLst/>
              <a:gdLst/>
              <a:ahLst/>
              <a:cxnLst/>
              <a:rect l="l" t="t" r="r" b="b"/>
              <a:pathLst>
                <a:path w="1085" h="1085" extrusionOk="0">
                  <a:moveTo>
                    <a:pt x="1" y="1"/>
                  </a:moveTo>
                  <a:lnTo>
                    <a:pt x="1" y="1084"/>
                  </a:lnTo>
                  <a:lnTo>
                    <a:pt x="1084" y="1084"/>
                  </a:lnTo>
                  <a:lnTo>
                    <a:pt x="1084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3"/>
            <p:cNvSpPr/>
            <p:nvPr/>
          </p:nvSpPr>
          <p:spPr>
            <a:xfrm>
              <a:off x="2752600" y="1691425"/>
              <a:ext cx="28075" cy="27575"/>
            </a:xfrm>
            <a:custGeom>
              <a:avLst/>
              <a:gdLst/>
              <a:ahLst/>
              <a:cxnLst/>
              <a:rect l="l" t="t" r="r" b="b"/>
              <a:pathLst>
                <a:path w="1123" h="1103" extrusionOk="0">
                  <a:moveTo>
                    <a:pt x="0" y="1"/>
                  </a:moveTo>
                  <a:lnTo>
                    <a:pt x="0" y="1103"/>
                  </a:lnTo>
                  <a:lnTo>
                    <a:pt x="1122" y="1103"/>
                  </a:lnTo>
                  <a:lnTo>
                    <a:pt x="1122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33"/>
            <p:cNvSpPr/>
            <p:nvPr/>
          </p:nvSpPr>
          <p:spPr>
            <a:xfrm>
              <a:off x="2753050" y="1691425"/>
              <a:ext cx="27125" cy="27575"/>
            </a:xfrm>
            <a:custGeom>
              <a:avLst/>
              <a:gdLst/>
              <a:ahLst/>
              <a:cxnLst/>
              <a:rect l="l" t="t" r="r" b="b"/>
              <a:pathLst>
                <a:path w="1085" h="1103" extrusionOk="0">
                  <a:moveTo>
                    <a:pt x="1" y="1"/>
                  </a:moveTo>
                  <a:lnTo>
                    <a:pt x="1" y="1103"/>
                  </a:lnTo>
                  <a:lnTo>
                    <a:pt x="1084" y="1103"/>
                  </a:lnTo>
                  <a:lnTo>
                    <a:pt x="1084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3"/>
            <p:cNvSpPr/>
            <p:nvPr/>
          </p:nvSpPr>
          <p:spPr>
            <a:xfrm>
              <a:off x="2752600" y="1582600"/>
              <a:ext cx="28075" cy="27600"/>
            </a:xfrm>
            <a:custGeom>
              <a:avLst/>
              <a:gdLst/>
              <a:ahLst/>
              <a:cxnLst/>
              <a:rect l="l" t="t" r="r" b="b"/>
              <a:pathLst>
                <a:path w="1123" h="1104" extrusionOk="0">
                  <a:moveTo>
                    <a:pt x="0" y="0"/>
                  </a:moveTo>
                  <a:lnTo>
                    <a:pt x="0" y="1104"/>
                  </a:lnTo>
                  <a:lnTo>
                    <a:pt x="1122" y="1104"/>
                  </a:lnTo>
                  <a:lnTo>
                    <a:pt x="1122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3"/>
            <p:cNvSpPr/>
            <p:nvPr/>
          </p:nvSpPr>
          <p:spPr>
            <a:xfrm>
              <a:off x="2753050" y="1582600"/>
              <a:ext cx="27125" cy="27600"/>
            </a:xfrm>
            <a:custGeom>
              <a:avLst/>
              <a:gdLst/>
              <a:ahLst/>
              <a:cxnLst/>
              <a:rect l="l" t="t" r="r" b="b"/>
              <a:pathLst>
                <a:path w="1085" h="1104" extrusionOk="0">
                  <a:moveTo>
                    <a:pt x="1" y="0"/>
                  </a:moveTo>
                  <a:lnTo>
                    <a:pt x="1" y="1104"/>
                  </a:lnTo>
                  <a:lnTo>
                    <a:pt x="1084" y="1104"/>
                  </a:lnTo>
                  <a:lnTo>
                    <a:pt x="1084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33"/>
            <p:cNvSpPr/>
            <p:nvPr/>
          </p:nvSpPr>
          <p:spPr>
            <a:xfrm>
              <a:off x="2752600" y="1392025"/>
              <a:ext cx="28075" cy="28075"/>
            </a:xfrm>
            <a:custGeom>
              <a:avLst/>
              <a:gdLst/>
              <a:ahLst/>
              <a:cxnLst/>
              <a:rect l="l" t="t" r="r" b="b"/>
              <a:pathLst>
                <a:path w="1123" h="1123" extrusionOk="0">
                  <a:moveTo>
                    <a:pt x="0" y="1"/>
                  </a:moveTo>
                  <a:lnTo>
                    <a:pt x="0" y="1123"/>
                  </a:lnTo>
                  <a:lnTo>
                    <a:pt x="1122" y="1123"/>
                  </a:lnTo>
                  <a:lnTo>
                    <a:pt x="1122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33"/>
            <p:cNvSpPr/>
            <p:nvPr/>
          </p:nvSpPr>
          <p:spPr>
            <a:xfrm>
              <a:off x="2753050" y="1392525"/>
              <a:ext cx="27125" cy="27125"/>
            </a:xfrm>
            <a:custGeom>
              <a:avLst/>
              <a:gdLst/>
              <a:ahLst/>
              <a:cxnLst/>
              <a:rect l="l" t="t" r="r" b="b"/>
              <a:pathLst>
                <a:path w="1085" h="1085" extrusionOk="0">
                  <a:moveTo>
                    <a:pt x="1" y="1"/>
                  </a:moveTo>
                  <a:lnTo>
                    <a:pt x="1" y="1084"/>
                  </a:lnTo>
                  <a:lnTo>
                    <a:pt x="1084" y="1084"/>
                  </a:lnTo>
                  <a:lnTo>
                    <a:pt x="1084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3"/>
            <p:cNvSpPr/>
            <p:nvPr/>
          </p:nvSpPr>
          <p:spPr>
            <a:xfrm>
              <a:off x="2752600" y="1337875"/>
              <a:ext cx="28075" cy="27600"/>
            </a:xfrm>
            <a:custGeom>
              <a:avLst/>
              <a:gdLst/>
              <a:ahLst/>
              <a:cxnLst/>
              <a:rect l="l" t="t" r="r" b="b"/>
              <a:pathLst>
                <a:path w="1123" h="1104" extrusionOk="0">
                  <a:moveTo>
                    <a:pt x="0" y="0"/>
                  </a:moveTo>
                  <a:lnTo>
                    <a:pt x="0" y="1104"/>
                  </a:lnTo>
                  <a:lnTo>
                    <a:pt x="1122" y="1104"/>
                  </a:lnTo>
                  <a:lnTo>
                    <a:pt x="1122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3"/>
            <p:cNvSpPr/>
            <p:nvPr/>
          </p:nvSpPr>
          <p:spPr>
            <a:xfrm>
              <a:off x="2753050" y="1337875"/>
              <a:ext cx="27125" cy="27600"/>
            </a:xfrm>
            <a:custGeom>
              <a:avLst/>
              <a:gdLst/>
              <a:ahLst/>
              <a:cxnLst/>
              <a:rect l="l" t="t" r="r" b="b"/>
              <a:pathLst>
                <a:path w="1085" h="1104" extrusionOk="0">
                  <a:moveTo>
                    <a:pt x="1" y="0"/>
                  </a:moveTo>
                  <a:lnTo>
                    <a:pt x="1" y="1104"/>
                  </a:lnTo>
                  <a:lnTo>
                    <a:pt x="1084" y="1104"/>
                  </a:lnTo>
                  <a:lnTo>
                    <a:pt x="1084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33"/>
            <p:cNvSpPr/>
            <p:nvPr/>
          </p:nvSpPr>
          <p:spPr>
            <a:xfrm>
              <a:off x="2725500" y="1881475"/>
              <a:ext cx="27575" cy="28075"/>
            </a:xfrm>
            <a:custGeom>
              <a:avLst/>
              <a:gdLst/>
              <a:ahLst/>
              <a:cxnLst/>
              <a:rect l="l" t="t" r="r" b="b"/>
              <a:pathLst>
                <a:path w="1103" h="1123" extrusionOk="0">
                  <a:moveTo>
                    <a:pt x="1" y="1"/>
                  </a:moveTo>
                  <a:lnTo>
                    <a:pt x="1" y="1123"/>
                  </a:lnTo>
                  <a:lnTo>
                    <a:pt x="1103" y="1123"/>
                  </a:lnTo>
                  <a:lnTo>
                    <a:pt x="1103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33"/>
            <p:cNvSpPr/>
            <p:nvPr/>
          </p:nvSpPr>
          <p:spPr>
            <a:xfrm>
              <a:off x="2725975" y="1881975"/>
              <a:ext cx="27100" cy="27125"/>
            </a:xfrm>
            <a:custGeom>
              <a:avLst/>
              <a:gdLst/>
              <a:ahLst/>
              <a:cxnLst/>
              <a:rect l="l" t="t" r="r" b="b"/>
              <a:pathLst>
                <a:path w="1084" h="1085" extrusionOk="0">
                  <a:moveTo>
                    <a:pt x="0" y="1"/>
                  </a:moveTo>
                  <a:lnTo>
                    <a:pt x="0" y="1084"/>
                  </a:lnTo>
                  <a:lnTo>
                    <a:pt x="1084" y="1084"/>
                  </a:lnTo>
                  <a:lnTo>
                    <a:pt x="1084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33"/>
            <p:cNvSpPr/>
            <p:nvPr/>
          </p:nvSpPr>
          <p:spPr>
            <a:xfrm>
              <a:off x="2725500" y="1718500"/>
              <a:ext cx="27575" cy="27575"/>
            </a:xfrm>
            <a:custGeom>
              <a:avLst/>
              <a:gdLst/>
              <a:ahLst/>
              <a:cxnLst/>
              <a:rect l="l" t="t" r="r" b="b"/>
              <a:pathLst>
                <a:path w="1103" h="1103" extrusionOk="0">
                  <a:moveTo>
                    <a:pt x="1" y="1"/>
                  </a:moveTo>
                  <a:lnTo>
                    <a:pt x="1" y="1103"/>
                  </a:lnTo>
                  <a:lnTo>
                    <a:pt x="1103" y="1103"/>
                  </a:lnTo>
                  <a:lnTo>
                    <a:pt x="1103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33"/>
            <p:cNvSpPr/>
            <p:nvPr/>
          </p:nvSpPr>
          <p:spPr>
            <a:xfrm>
              <a:off x="2725975" y="1718975"/>
              <a:ext cx="27100" cy="27100"/>
            </a:xfrm>
            <a:custGeom>
              <a:avLst/>
              <a:gdLst/>
              <a:ahLst/>
              <a:cxnLst/>
              <a:rect l="l" t="t" r="r" b="b"/>
              <a:pathLst>
                <a:path w="1084" h="1084" extrusionOk="0">
                  <a:moveTo>
                    <a:pt x="0" y="1"/>
                  </a:moveTo>
                  <a:lnTo>
                    <a:pt x="0" y="1084"/>
                  </a:lnTo>
                  <a:lnTo>
                    <a:pt x="1084" y="1084"/>
                  </a:lnTo>
                  <a:lnTo>
                    <a:pt x="1084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33"/>
            <p:cNvSpPr/>
            <p:nvPr/>
          </p:nvSpPr>
          <p:spPr>
            <a:xfrm>
              <a:off x="2725500" y="1691425"/>
              <a:ext cx="27575" cy="27575"/>
            </a:xfrm>
            <a:custGeom>
              <a:avLst/>
              <a:gdLst/>
              <a:ahLst/>
              <a:cxnLst/>
              <a:rect l="l" t="t" r="r" b="b"/>
              <a:pathLst>
                <a:path w="1103" h="1103" extrusionOk="0">
                  <a:moveTo>
                    <a:pt x="1" y="1"/>
                  </a:moveTo>
                  <a:lnTo>
                    <a:pt x="1" y="1103"/>
                  </a:lnTo>
                  <a:lnTo>
                    <a:pt x="1103" y="1103"/>
                  </a:lnTo>
                  <a:lnTo>
                    <a:pt x="1103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33"/>
            <p:cNvSpPr/>
            <p:nvPr/>
          </p:nvSpPr>
          <p:spPr>
            <a:xfrm>
              <a:off x="2725975" y="1691425"/>
              <a:ext cx="27100" cy="27575"/>
            </a:xfrm>
            <a:custGeom>
              <a:avLst/>
              <a:gdLst/>
              <a:ahLst/>
              <a:cxnLst/>
              <a:rect l="l" t="t" r="r" b="b"/>
              <a:pathLst>
                <a:path w="1084" h="1103" extrusionOk="0">
                  <a:moveTo>
                    <a:pt x="0" y="1"/>
                  </a:moveTo>
                  <a:lnTo>
                    <a:pt x="0" y="1103"/>
                  </a:lnTo>
                  <a:lnTo>
                    <a:pt x="1084" y="1103"/>
                  </a:lnTo>
                  <a:lnTo>
                    <a:pt x="1084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3"/>
            <p:cNvSpPr/>
            <p:nvPr/>
          </p:nvSpPr>
          <p:spPr>
            <a:xfrm>
              <a:off x="2725500" y="1663850"/>
              <a:ext cx="27575" cy="28075"/>
            </a:xfrm>
            <a:custGeom>
              <a:avLst/>
              <a:gdLst/>
              <a:ahLst/>
              <a:cxnLst/>
              <a:rect l="l" t="t" r="r" b="b"/>
              <a:pathLst>
                <a:path w="1103" h="1123" extrusionOk="0">
                  <a:moveTo>
                    <a:pt x="1" y="0"/>
                  </a:moveTo>
                  <a:lnTo>
                    <a:pt x="1" y="1122"/>
                  </a:lnTo>
                  <a:lnTo>
                    <a:pt x="1103" y="1122"/>
                  </a:lnTo>
                  <a:lnTo>
                    <a:pt x="1103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33"/>
            <p:cNvSpPr/>
            <p:nvPr/>
          </p:nvSpPr>
          <p:spPr>
            <a:xfrm>
              <a:off x="2725975" y="1664350"/>
              <a:ext cx="27100" cy="27100"/>
            </a:xfrm>
            <a:custGeom>
              <a:avLst/>
              <a:gdLst/>
              <a:ahLst/>
              <a:cxnLst/>
              <a:rect l="l" t="t" r="r" b="b"/>
              <a:pathLst>
                <a:path w="1084" h="1084" extrusionOk="0">
                  <a:moveTo>
                    <a:pt x="0" y="0"/>
                  </a:moveTo>
                  <a:lnTo>
                    <a:pt x="0" y="1084"/>
                  </a:lnTo>
                  <a:lnTo>
                    <a:pt x="1084" y="1084"/>
                  </a:lnTo>
                  <a:lnTo>
                    <a:pt x="1084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33"/>
            <p:cNvSpPr/>
            <p:nvPr/>
          </p:nvSpPr>
          <p:spPr>
            <a:xfrm>
              <a:off x="2725500" y="1582600"/>
              <a:ext cx="27575" cy="27600"/>
            </a:xfrm>
            <a:custGeom>
              <a:avLst/>
              <a:gdLst/>
              <a:ahLst/>
              <a:cxnLst/>
              <a:rect l="l" t="t" r="r" b="b"/>
              <a:pathLst>
                <a:path w="1103" h="1104" extrusionOk="0">
                  <a:moveTo>
                    <a:pt x="1" y="0"/>
                  </a:moveTo>
                  <a:lnTo>
                    <a:pt x="1" y="1104"/>
                  </a:lnTo>
                  <a:lnTo>
                    <a:pt x="1103" y="1104"/>
                  </a:lnTo>
                  <a:lnTo>
                    <a:pt x="1103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3"/>
            <p:cNvSpPr/>
            <p:nvPr/>
          </p:nvSpPr>
          <p:spPr>
            <a:xfrm>
              <a:off x="2725975" y="1582600"/>
              <a:ext cx="27100" cy="27600"/>
            </a:xfrm>
            <a:custGeom>
              <a:avLst/>
              <a:gdLst/>
              <a:ahLst/>
              <a:cxnLst/>
              <a:rect l="l" t="t" r="r" b="b"/>
              <a:pathLst>
                <a:path w="1084" h="1104" extrusionOk="0">
                  <a:moveTo>
                    <a:pt x="0" y="0"/>
                  </a:moveTo>
                  <a:lnTo>
                    <a:pt x="0" y="1104"/>
                  </a:lnTo>
                  <a:lnTo>
                    <a:pt x="1084" y="1104"/>
                  </a:lnTo>
                  <a:lnTo>
                    <a:pt x="1084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3"/>
            <p:cNvSpPr/>
            <p:nvPr/>
          </p:nvSpPr>
          <p:spPr>
            <a:xfrm>
              <a:off x="2725500" y="1392025"/>
              <a:ext cx="27575" cy="28075"/>
            </a:xfrm>
            <a:custGeom>
              <a:avLst/>
              <a:gdLst/>
              <a:ahLst/>
              <a:cxnLst/>
              <a:rect l="l" t="t" r="r" b="b"/>
              <a:pathLst>
                <a:path w="1103" h="1123" extrusionOk="0">
                  <a:moveTo>
                    <a:pt x="1" y="1"/>
                  </a:moveTo>
                  <a:lnTo>
                    <a:pt x="1" y="1123"/>
                  </a:lnTo>
                  <a:lnTo>
                    <a:pt x="1103" y="1123"/>
                  </a:lnTo>
                  <a:lnTo>
                    <a:pt x="1103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33"/>
            <p:cNvSpPr/>
            <p:nvPr/>
          </p:nvSpPr>
          <p:spPr>
            <a:xfrm>
              <a:off x="2725975" y="1392525"/>
              <a:ext cx="27100" cy="27125"/>
            </a:xfrm>
            <a:custGeom>
              <a:avLst/>
              <a:gdLst/>
              <a:ahLst/>
              <a:cxnLst/>
              <a:rect l="l" t="t" r="r" b="b"/>
              <a:pathLst>
                <a:path w="1084" h="1085" extrusionOk="0">
                  <a:moveTo>
                    <a:pt x="0" y="1"/>
                  </a:moveTo>
                  <a:lnTo>
                    <a:pt x="0" y="1084"/>
                  </a:lnTo>
                  <a:lnTo>
                    <a:pt x="1084" y="1084"/>
                  </a:lnTo>
                  <a:lnTo>
                    <a:pt x="1084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3"/>
            <p:cNvSpPr/>
            <p:nvPr/>
          </p:nvSpPr>
          <p:spPr>
            <a:xfrm>
              <a:off x="2725500" y="1337875"/>
              <a:ext cx="27575" cy="27600"/>
            </a:xfrm>
            <a:custGeom>
              <a:avLst/>
              <a:gdLst/>
              <a:ahLst/>
              <a:cxnLst/>
              <a:rect l="l" t="t" r="r" b="b"/>
              <a:pathLst>
                <a:path w="1103" h="1104" extrusionOk="0">
                  <a:moveTo>
                    <a:pt x="1" y="0"/>
                  </a:moveTo>
                  <a:lnTo>
                    <a:pt x="1" y="1104"/>
                  </a:lnTo>
                  <a:lnTo>
                    <a:pt x="1103" y="1104"/>
                  </a:lnTo>
                  <a:lnTo>
                    <a:pt x="1103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3"/>
            <p:cNvSpPr/>
            <p:nvPr/>
          </p:nvSpPr>
          <p:spPr>
            <a:xfrm>
              <a:off x="2725975" y="1337875"/>
              <a:ext cx="27100" cy="27600"/>
            </a:xfrm>
            <a:custGeom>
              <a:avLst/>
              <a:gdLst/>
              <a:ahLst/>
              <a:cxnLst/>
              <a:rect l="l" t="t" r="r" b="b"/>
              <a:pathLst>
                <a:path w="1084" h="1104" extrusionOk="0">
                  <a:moveTo>
                    <a:pt x="0" y="0"/>
                  </a:moveTo>
                  <a:lnTo>
                    <a:pt x="0" y="1104"/>
                  </a:lnTo>
                  <a:lnTo>
                    <a:pt x="1084" y="1104"/>
                  </a:lnTo>
                  <a:lnTo>
                    <a:pt x="1084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33"/>
            <p:cNvSpPr/>
            <p:nvPr/>
          </p:nvSpPr>
          <p:spPr>
            <a:xfrm>
              <a:off x="2698425" y="1881475"/>
              <a:ext cx="27575" cy="28075"/>
            </a:xfrm>
            <a:custGeom>
              <a:avLst/>
              <a:gdLst/>
              <a:ahLst/>
              <a:cxnLst/>
              <a:rect l="l" t="t" r="r" b="b"/>
              <a:pathLst>
                <a:path w="1103" h="1123" extrusionOk="0">
                  <a:moveTo>
                    <a:pt x="0" y="1"/>
                  </a:moveTo>
                  <a:lnTo>
                    <a:pt x="0" y="1123"/>
                  </a:lnTo>
                  <a:lnTo>
                    <a:pt x="1102" y="1123"/>
                  </a:lnTo>
                  <a:lnTo>
                    <a:pt x="1102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3"/>
            <p:cNvSpPr/>
            <p:nvPr/>
          </p:nvSpPr>
          <p:spPr>
            <a:xfrm>
              <a:off x="2698425" y="1881975"/>
              <a:ext cx="27575" cy="27125"/>
            </a:xfrm>
            <a:custGeom>
              <a:avLst/>
              <a:gdLst/>
              <a:ahLst/>
              <a:cxnLst/>
              <a:rect l="l" t="t" r="r" b="b"/>
              <a:pathLst>
                <a:path w="1103" h="1085" extrusionOk="0">
                  <a:moveTo>
                    <a:pt x="0" y="1"/>
                  </a:moveTo>
                  <a:lnTo>
                    <a:pt x="0" y="1084"/>
                  </a:lnTo>
                  <a:lnTo>
                    <a:pt x="1102" y="1084"/>
                  </a:lnTo>
                  <a:lnTo>
                    <a:pt x="1102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33"/>
            <p:cNvSpPr/>
            <p:nvPr/>
          </p:nvSpPr>
          <p:spPr>
            <a:xfrm>
              <a:off x="2698425" y="1691425"/>
              <a:ext cx="27575" cy="27575"/>
            </a:xfrm>
            <a:custGeom>
              <a:avLst/>
              <a:gdLst/>
              <a:ahLst/>
              <a:cxnLst/>
              <a:rect l="l" t="t" r="r" b="b"/>
              <a:pathLst>
                <a:path w="1103" h="1103" extrusionOk="0">
                  <a:moveTo>
                    <a:pt x="0" y="1"/>
                  </a:moveTo>
                  <a:lnTo>
                    <a:pt x="0" y="1103"/>
                  </a:lnTo>
                  <a:lnTo>
                    <a:pt x="1102" y="1103"/>
                  </a:lnTo>
                  <a:lnTo>
                    <a:pt x="1102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33"/>
            <p:cNvSpPr/>
            <p:nvPr/>
          </p:nvSpPr>
          <p:spPr>
            <a:xfrm>
              <a:off x="2698425" y="1691425"/>
              <a:ext cx="27575" cy="27575"/>
            </a:xfrm>
            <a:custGeom>
              <a:avLst/>
              <a:gdLst/>
              <a:ahLst/>
              <a:cxnLst/>
              <a:rect l="l" t="t" r="r" b="b"/>
              <a:pathLst>
                <a:path w="1103" h="1103" extrusionOk="0">
                  <a:moveTo>
                    <a:pt x="0" y="1"/>
                  </a:moveTo>
                  <a:lnTo>
                    <a:pt x="0" y="1103"/>
                  </a:lnTo>
                  <a:lnTo>
                    <a:pt x="1102" y="1103"/>
                  </a:lnTo>
                  <a:lnTo>
                    <a:pt x="1102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33"/>
            <p:cNvSpPr/>
            <p:nvPr/>
          </p:nvSpPr>
          <p:spPr>
            <a:xfrm>
              <a:off x="2698425" y="1555500"/>
              <a:ext cx="27575" cy="27625"/>
            </a:xfrm>
            <a:custGeom>
              <a:avLst/>
              <a:gdLst/>
              <a:ahLst/>
              <a:cxnLst/>
              <a:rect l="l" t="t" r="r" b="b"/>
              <a:pathLst>
                <a:path w="1103" h="1105" extrusionOk="0">
                  <a:moveTo>
                    <a:pt x="0" y="1"/>
                  </a:moveTo>
                  <a:lnTo>
                    <a:pt x="0" y="1104"/>
                  </a:lnTo>
                  <a:lnTo>
                    <a:pt x="1102" y="1104"/>
                  </a:lnTo>
                  <a:lnTo>
                    <a:pt x="1102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33"/>
            <p:cNvSpPr/>
            <p:nvPr/>
          </p:nvSpPr>
          <p:spPr>
            <a:xfrm>
              <a:off x="2698425" y="1555500"/>
              <a:ext cx="27575" cy="27125"/>
            </a:xfrm>
            <a:custGeom>
              <a:avLst/>
              <a:gdLst/>
              <a:ahLst/>
              <a:cxnLst/>
              <a:rect l="l" t="t" r="r" b="b"/>
              <a:pathLst>
                <a:path w="1103" h="1085" extrusionOk="0">
                  <a:moveTo>
                    <a:pt x="0" y="1"/>
                  </a:moveTo>
                  <a:lnTo>
                    <a:pt x="0" y="1084"/>
                  </a:lnTo>
                  <a:lnTo>
                    <a:pt x="1102" y="1084"/>
                  </a:lnTo>
                  <a:lnTo>
                    <a:pt x="1102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33"/>
            <p:cNvSpPr/>
            <p:nvPr/>
          </p:nvSpPr>
          <p:spPr>
            <a:xfrm>
              <a:off x="2698425" y="1527950"/>
              <a:ext cx="27575" cy="28075"/>
            </a:xfrm>
            <a:custGeom>
              <a:avLst/>
              <a:gdLst/>
              <a:ahLst/>
              <a:cxnLst/>
              <a:rect l="l" t="t" r="r" b="b"/>
              <a:pathLst>
                <a:path w="1103" h="1123" extrusionOk="0">
                  <a:moveTo>
                    <a:pt x="0" y="1"/>
                  </a:moveTo>
                  <a:lnTo>
                    <a:pt x="0" y="1123"/>
                  </a:lnTo>
                  <a:lnTo>
                    <a:pt x="1102" y="1123"/>
                  </a:lnTo>
                  <a:lnTo>
                    <a:pt x="1102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33"/>
            <p:cNvSpPr/>
            <p:nvPr/>
          </p:nvSpPr>
          <p:spPr>
            <a:xfrm>
              <a:off x="2698425" y="1528425"/>
              <a:ext cx="27575" cy="27100"/>
            </a:xfrm>
            <a:custGeom>
              <a:avLst/>
              <a:gdLst/>
              <a:ahLst/>
              <a:cxnLst/>
              <a:rect l="l" t="t" r="r" b="b"/>
              <a:pathLst>
                <a:path w="1103" h="1084" extrusionOk="0">
                  <a:moveTo>
                    <a:pt x="0" y="0"/>
                  </a:moveTo>
                  <a:lnTo>
                    <a:pt x="0" y="1084"/>
                  </a:lnTo>
                  <a:lnTo>
                    <a:pt x="1102" y="1084"/>
                  </a:lnTo>
                  <a:lnTo>
                    <a:pt x="1102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33"/>
            <p:cNvSpPr/>
            <p:nvPr/>
          </p:nvSpPr>
          <p:spPr>
            <a:xfrm>
              <a:off x="2698425" y="1500875"/>
              <a:ext cx="27575" cy="28075"/>
            </a:xfrm>
            <a:custGeom>
              <a:avLst/>
              <a:gdLst/>
              <a:ahLst/>
              <a:cxnLst/>
              <a:rect l="l" t="t" r="r" b="b"/>
              <a:pathLst>
                <a:path w="1103" h="1123" extrusionOk="0">
                  <a:moveTo>
                    <a:pt x="0" y="0"/>
                  </a:moveTo>
                  <a:lnTo>
                    <a:pt x="0" y="1122"/>
                  </a:lnTo>
                  <a:lnTo>
                    <a:pt x="1102" y="1122"/>
                  </a:lnTo>
                  <a:lnTo>
                    <a:pt x="1102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33"/>
            <p:cNvSpPr/>
            <p:nvPr/>
          </p:nvSpPr>
          <p:spPr>
            <a:xfrm>
              <a:off x="2698425" y="1501325"/>
              <a:ext cx="27575" cy="27125"/>
            </a:xfrm>
            <a:custGeom>
              <a:avLst/>
              <a:gdLst/>
              <a:ahLst/>
              <a:cxnLst/>
              <a:rect l="l" t="t" r="r" b="b"/>
              <a:pathLst>
                <a:path w="1103" h="1085" extrusionOk="0">
                  <a:moveTo>
                    <a:pt x="0" y="1"/>
                  </a:moveTo>
                  <a:lnTo>
                    <a:pt x="0" y="1084"/>
                  </a:lnTo>
                  <a:lnTo>
                    <a:pt x="1102" y="1084"/>
                  </a:lnTo>
                  <a:lnTo>
                    <a:pt x="1102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33"/>
            <p:cNvSpPr/>
            <p:nvPr/>
          </p:nvSpPr>
          <p:spPr>
            <a:xfrm>
              <a:off x="2698425" y="1473800"/>
              <a:ext cx="27575" cy="27550"/>
            </a:xfrm>
            <a:custGeom>
              <a:avLst/>
              <a:gdLst/>
              <a:ahLst/>
              <a:cxnLst/>
              <a:rect l="l" t="t" r="r" b="b"/>
              <a:pathLst>
                <a:path w="1103" h="1102" extrusionOk="0">
                  <a:moveTo>
                    <a:pt x="0" y="0"/>
                  </a:moveTo>
                  <a:lnTo>
                    <a:pt x="0" y="1102"/>
                  </a:lnTo>
                  <a:lnTo>
                    <a:pt x="1102" y="1102"/>
                  </a:lnTo>
                  <a:lnTo>
                    <a:pt x="1102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33"/>
            <p:cNvSpPr/>
            <p:nvPr/>
          </p:nvSpPr>
          <p:spPr>
            <a:xfrm>
              <a:off x="2698425" y="1474250"/>
              <a:ext cx="27575" cy="27100"/>
            </a:xfrm>
            <a:custGeom>
              <a:avLst/>
              <a:gdLst/>
              <a:ahLst/>
              <a:cxnLst/>
              <a:rect l="l" t="t" r="r" b="b"/>
              <a:pathLst>
                <a:path w="1103" h="1084" extrusionOk="0">
                  <a:moveTo>
                    <a:pt x="0" y="1"/>
                  </a:moveTo>
                  <a:lnTo>
                    <a:pt x="0" y="1084"/>
                  </a:lnTo>
                  <a:lnTo>
                    <a:pt x="1102" y="1084"/>
                  </a:lnTo>
                  <a:lnTo>
                    <a:pt x="1102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33"/>
            <p:cNvSpPr/>
            <p:nvPr/>
          </p:nvSpPr>
          <p:spPr>
            <a:xfrm>
              <a:off x="2698425" y="1446700"/>
              <a:ext cx="27575" cy="27575"/>
            </a:xfrm>
            <a:custGeom>
              <a:avLst/>
              <a:gdLst/>
              <a:ahLst/>
              <a:cxnLst/>
              <a:rect l="l" t="t" r="r" b="b"/>
              <a:pathLst>
                <a:path w="1103" h="1103" extrusionOk="0">
                  <a:moveTo>
                    <a:pt x="0" y="1"/>
                  </a:moveTo>
                  <a:lnTo>
                    <a:pt x="0" y="1103"/>
                  </a:lnTo>
                  <a:lnTo>
                    <a:pt x="1102" y="1103"/>
                  </a:lnTo>
                  <a:lnTo>
                    <a:pt x="1102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33"/>
            <p:cNvSpPr/>
            <p:nvPr/>
          </p:nvSpPr>
          <p:spPr>
            <a:xfrm>
              <a:off x="2698425" y="1446700"/>
              <a:ext cx="27575" cy="27575"/>
            </a:xfrm>
            <a:custGeom>
              <a:avLst/>
              <a:gdLst/>
              <a:ahLst/>
              <a:cxnLst/>
              <a:rect l="l" t="t" r="r" b="b"/>
              <a:pathLst>
                <a:path w="1103" h="1103" extrusionOk="0">
                  <a:moveTo>
                    <a:pt x="0" y="1"/>
                  </a:moveTo>
                  <a:lnTo>
                    <a:pt x="0" y="1103"/>
                  </a:lnTo>
                  <a:lnTo>
                    <a:pt x="1102" y="1103"/>
                  </a:lnTo>
                  <a:lnTo>
                    <a:pt x="1102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33"/>
            <p:cNvSpPr/>
            <p:nvPr/>
          </p:nvSpPr>
          <p:spPr>
            <a:xfrm>
              <a:off x="2698425" y="1419625"/>
              <a:ext cx="27575" cy="27575"/>
            </a:xfrm>
            <a:custGeom>
              <a:avLst/>
              <a:gdLst/>
              <a:ahLst/>
              <a:cxnLst/>
              <a:rect l="l" t="t" r="r" b="b"/>
              <a:pathLst>
                <a:path w="1103" h="1103" extrusionOk="0">
                  <a:moveTo>
                    <a:pt x="0" y="0"/>
                  </a:moveTo>
                  <a:lnTo>
                    <a:pt x="0" y="1102"/>
                  </a:lnTo>
                  <a:lnTo>
                    <a:pt x="1102" y="1102"/>
                  </a:lnTo>
                  <a:lnTo>
                    <a:pt x="1102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33"/>
            <p:cNvSpPr/>
            <p:nvPr/>
          </p:nvSpPr>
          <p:spPr>
            <a:xfrm>
              <a:off x="2698425" y="1419625"/>
              <a:ext cx="27575" cy="27100"/>
            </a:xfrm>
            <a:custGeom>
              <a:avLst/>
              <a:gdLst/>
              <a:ahLst/>
              <a:cxnLst/>
              <a:rect l="l" t="t" r="r" b="b"/>
              <a:pathLst>
                <a:path w="1103" h="1084" extrusionOk="0">
                  <a:moveTo>
                    <a:pt x="0" y="0"/>
                  </a:moveTo>
                  <a:lnTo>
                    <a:pt x="0" y="1084"/>
                  </a:lnTo>
                  <a:lnTo>
                    <a:pt x="1102" y="1084"/>
                  </a:lnTo>
                  <a:lnTo>
                    <a:pt x="1102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33"/>
            <p:cNvSpPr/>
            <p:nvPr/>
          </p:nvSpPr>
          <p:spPr>
            <a:xfrm>
              <a:off x="2698425" y="1392025"/>
              <a:ext cx="27575" cy="28075"/>
            </a:xfrm>
            <a:custGeom>
              <a:avLst/>
              <a:gdLst/>
              <a:ahLst/>
              <a:cxnLst/>
              <a:rect l="l" t="t" r="r" b="b"/>
              <a:pathLst>
                <a:path w="1103" h="1123" extrusionOk="0">
                  <a:moveTo>
                    <a:pt x="0" y="1"/>
                  </a:moveTo>
                  <a:lnTo>
                    <a:pt x="0" y="1123"/>
                  </a:lnTo>
                  <a:lnTo>
                    <a:pt x="1102" y="1123"/>
                  </a:lnTo>
                  <a:lnTo>
                    <a:pt x="1102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33"/>
            <p:cNvSpPr/>
            <p:nvPr/>
          </p:nvSpPr>
          <p:spPr>
            <a:xfrm>
              <a:off x="2698425" y="1392525"/>
              <a:ext cx="27575" cy="27125"/>
            </a:xfrm>
            <a:custGeom>
              <a:avLst/>
              <a:gdLst/>
              <a:ahLst/>
              <a:cxnLst/>
              <a:rect l="l" t="t" r="r" b="b"/>
              <a:pathLst>
                <a:path w="1103" h="1085" extrusionOk="0">
                  <a:moveTo>
                    <a:pt x="0" y="1"/>
                  </a:moveTo>
                  <a:lnTo>
                    <a:pt x="0" y="1084"/>
                  </a:lnTo>
                  <a:lnTo>
                    <a:pt x="1102" y="1084"/>
                  </a:lnTo>
                  <a:lnTo>
                    <a:pt x="1102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33"/>
            <p:cNvSpPr/>
            <p:nvPr/>
          </p:nvSpPr>
          <p:spPr>
            <a:xfrm>
              <a:off x="2698425" y="1337875"/>
              <a:ext cx="27575" cy="27600"/>
            </a:xfrm>
            <a:custGeom>
              <a:avLst/>
              <a:gdLst/>
              <a:ahLst/>
              <a:cxnLst/>
              <a:rect l="l" t="t" r="r" b="b"/>
              <a:pathLst>
                <a:path w="1103" h="1104" extrusionOk="0">
                  <a:moveTo>
                    <a:pt x="0" y="0"/>
                  </a:moveTo>
                  <a:lnTo>
                    <a:pt x="0" y="1104"/>
                  </a:lnTo>
                  <a:lnTo>
                    <a:pt x="1102" y="1104"/>
                  </a:lnTo>
                  <a:lnTo>
                    <a:pt x="1102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33"/>
            <p:cNvSpPr/>
            <p:nvPr/>
          </p:nvSpPr>
          <p:spPr>
            <a:xfrm>
              <a:off x="2698425" y="1337875"/>
              <a:ext cx="27575" cy="27600"/>
            </a:xfrm>
            <a:custGeom>
              <a:avLst/>
              <a:gdLst/>
              <a:ahLst/>
              <a:cxnLst/>
              <a:rect l="l" t="t" r="r" b="b"/>
              <a:pathLst>
                <a:path w="1103" h="1104" extrusionOk="0">
                  <a:moveTo>
                    <a:pt x="0" y="0"/>
                  </a:moveTo>
                  <a:lnTo>
                    <a:pt x="0" y="1104"/>
                  </a:lnTo>
                  <a:lnTo>
                    <a:pt x="1102" y="1104"/>
                  </a:lnTo>
                  <a:lnTo>
                    <a:pt x="1102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33"/>
            <p:cNvSpPr/>
            <p:nvPr/>
          </p:nvSpPr>
          <p:spPr>
            <a:xfrm>
              <a:off x="2671350" y="1854400"/>
              <a:ext cx="27550" cy="27600"/>
            </a:xfrm>
            <a:custGeom>
              <a:avLst/>
              <a:gdLst/>
              <a:ahLst/>
              <a:cxnLst/>
              <a:rect l="l" t="t" r="r" b="b"/>
              <a:pathLst>
                <a:path w="1102" h="1104" extrusionOk="0">
                  <a:moveTo>
                    <a:pt x="0" y="0"/>
                  </a:moveTo>
                  <a:lnTo>
                    <a:pt x="0" y="1104"/>
                  </a:lnTo>
                  <a:lnTo>
                    <a:pt x="1102" y="1104"/>
                  </a:lnTo>
                  <a:lnTo>
                    <a:pt x="1102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33"/>
            <p:cNvSpPr/>
            <p:nvPr/>
          </p:nvSpPr>
          <p:spPr>
            <a:xfrm>
              <a:off x="2671350" y="1854900"/>
              <a:ext cx="27100" cy="27100"/>
            </a:xfrm>
            <a:custGeom>
              <a:avLst/>
              <a:gdLst/>
              <a:ahLst/>
              <a:cxnLst/>
              <a:rect l="l" t="t" r="r" b="b"/>
              <a:pathLst>
                <a:path w="1084" h="1084" extrusionOk="0">
                  <a:moveTo>
                    <a:pt x="0" y="0"/>
                  </a:moveTo>
                  <a:lnTo>
                    <a:pt x="0" y="1084"/>
                  </a:lnTo>
                  <a:lnTo>
                    <a:pt x="1083" y="1084"/>
                  </a:lnTo>
                  <a:lnTo>
                    <a:pt x="1083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33"/>
            <p:cNvSpPr/>
            <p:nvPr/>
          </p:nvSpPr>
          <p:spPr>
            <a:xfrm>
              <a:off x="2671350" y="1337875"/>
              <a:ext cx="27550" cy="27600"/>
            </a:xfrm>
            <a:custGeom>
              <a:avLst/>
              <a:gdLst/>
              <a:ahLst/>
              <a:cxnLst/>
              <a:rect l="l" t="t" r="r" b="b"/>
              <a:pathLst>
                <a:path w="1102" h="1104" extrusionOk="0">
                  <a:moveTo>
                    <a:pt x="0" y="0"/>
                  </a:moveTo>
                  <a:lnTo>
                    <a:pt x="0" y="1104"/>
                  </a:lnTo>
                  <a:lnTo>
                    <a:pt x="1102" y="1104"/>
                  </a:lnTo>
                  <a:lnTo>
                    <a:pt x="1102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33"/>
            <p:cNvSpPr/>
            <p:nvPr/>
          </p:nvSpPr>
          <p:spPr>
            <a:xfrm>
              <a:off x="2671350" y="1337875"/>
              <a:ext cx="27100" cy="27600"/>
            </a:xfrm>
            <a:custGeom>
              <a:avLst/>
              <a:gdLst/>
              <a:ahLst/>
              <a:cxnLst/>
              <a:rect l="l" t="t" r="r" b="b"/>
              <a:pathLst>
                <a:path w="1084" h="1104" extrusionOk="0">
                  <a:moveTo>
                    <a:pt x="0" y="0"/>
                  </a:moveTo>
                  <a:lnTo>
                    <a:pt x="0" y="1104"/>
                  </a:lnTo>
                  <a:lnTo>
                    <a:pt x="1083" y="1104"/>
                  </a:lnTo>
                  <a:lnTo>
                    <a:pt x="1083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33"/>
            <p:cNvSpPr/>
            <p:nvPr/>
          </p:nvSpPr>
          <p:spPr>
            <a:xfrm>
              <a:off x="2643750" y="1827300"/>
              <a:ext cx="28075" cy="27625"/>
            </a:xfrm>
            <a:custGeom>
              <a:avLst/>
              <a:gdLst/>
              <a:ahLst/>
              <a:cxnLst/>
              <a:rect l="l" t="t" r="r" b="b"/>
              <a:pathLst>
                <a:path w="1123" h="1105" extrusionOk="0">
                  <a:moveTo>
                    <a:pt x="1" y="1"/>
                  </a:moveTo>
                  <a:lnTo>
                    <a:pt x="1" y="1104"/>
                  </a:lnTo>
                  <a:lnTo>
                    <a:pt x="1123" y="1104"/>
                  </a:lnTo>
                  <a:lnTo>
                    <a:pt x="1123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33"/>
            <p:cNvSpPr/>
            <p:nvPr/>
          </p:nvSpPr>
          <p:spPr>
            <a:xfrm>
              <a:off x="2644250" y="1827300"/>
              <a:ext cx="27125" cy="27625"/>
            </a:xfrm>
            <a:custGeom>
              <a:avLst/>
              <a:gdLst/>
              <a:ahLst/>
              <a:cxnLst/>
              <a:rect l="l" t="t" r="r" b="b"/>
              <a:pathLst>
                <a:path w="1085" h="1105" extrusionOk="0">
                  <a:moveTo>
                    <a:pt x="1" y="1"/>
                  </a:moveTo>
                  <a:lnTo>
                    <a:pt x="1" y="1104"/>
                  </a:lnTo>
                  <a:lnTo>
                    <a:pt x="1084" y="1104"/>
                  </a:lnTo>
                  <a:lnTo>
                    <a:pt x="1084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33"/>
            <p:cNvSpPr/>
            <p:nvPr/>
          </p:nvSpPr>
          <p:spPr>
            <a:xfrm>
              <a:off x="2643750" y="1800225"/>
              <a:ext cx="28075" cy="27625"/>
            </a:xfrm>
            <a:custGeom>
              <a:avLst/>
              <a:gdLst/>
              <a:ahLst/>
              <a:cxnLst/>
              <a:rect l="l" t="t" r="r" b="b"/>
              <a:pathLst>
                <a:path w="1123" h="1105" extrusionOk="0">
                  <a:moveTo>
                    <a:pt x="1" y="1"/>
                  </a:moveTo>
                  <a:lnTo>
                    <a:pt x="1" y="1104"/>
                  </a:lnTo>
                  <a:lnTo>
                    <a:pt x="1123" y="1104"/>
                  </a:lnTo>
                  <a:lnTo>
                    <a:pt x="1123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33"/>
            <p:cNvSpPr/>
            <p:nvPr/>
          </p:nvSpPr>
          <p:spPr>
            <a:xfrm>
              <a:off x="2644250" y="1800225"/>
              <a:ext cx="27125" cy="27100"/>
            </a:xfrm>
            <a:custGeom>
              <a:avLst/>
              <a:gdLst/>
              <a:ahLst/>
              <a:cxnLst/>
              <a:rect l="l" t="t" r="r" b="b"/>
              <a:pathLst>
                <a:path w="1085" h="1084" extrusionOk="0">
                  <a:moveTo>
                    <a:pt x="1" y="1"/>
                  </a:moveTo>
                  <a:lnTo>
                    <a:pt x="1" y="1084"/>
                  </a:lnTo>
                  <a:lnTo>
                    <a:pt x="1084" y="1084"/>
                  </a:lnTo>
                  <a:lnTo>
                    <a:pt x="1084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33"/>
            <p:cNvSpPr/>
            <p:nvPr/>
          </p:nvSpPr>
          <p:spPr>
            <a:xfrm>
              <a:off x="2643750" y="1772675"/>
              <a:ext cx="28075" cy="28075"/>
            </a:xfrm>
            <a:custGeom>
              <a:avLst/>
              <a:gdLst/>
              <a:ahLst/>
              <a:cxnLst/>
              <a:rect l="l" t="t" r="r" b="b"/>
              <a:pathLst>
                <a:path w="1123" h="1123" extrusionOk="0">
                  <a:moveTo>
                    <a:pt x="1" y="1"/>
                  </a:moveTo>
                  <a:lnTo>
                    <a:pt x="1" y="1123"/>
                  </a:lnTo>
                  <a:lnTo>
                    <a:pt x="1123" y="1123"/>
                  </a:lnTo>
                  <a:lnTo>
                    <a:pt x="1123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33"/>
            <p:cNvSpPr/>
            <p:nvPr/>
          </p:nvSpPr>
          <p:spPr>
            <a:xfrm>
              <a:off x="2644250" y="1773150"/>
              <a:ext cx="27125" cy="27100"/>
            </a:xfrm>
            <a:custGeom>
              <a:avLst/>
              <a:gdLst/>
              <a:ahLst/>
              <a:cxnLst/>
              <a:rect l="l" t="t" r="r" b="b"/>
              <a:pathLst>
                <a:path w="1085" h="1084" extrusionOk="0">
                  <a:moveTo>
                    <a:pt x="1" y="0"/>
                  </a:moveTo>
                  <a:lnTo>
                    <a:pt x="1" y="1084"/>
                  </a:lnTo>
                  <a:lnTo>
                    <a:pt x="1084" y="1084"/>
                  </a:lnTo>
                  <a:lnTo>
                    <a:pt x="1084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33"/>
            <p:cNvSpPr/>
            <p:nvPr/>
          </p:nvSpPr>
          <p:spPr>
            <a:xfrm>
              <a:off x="2643750" y="1745600"/>
              <a:ext cx="28075" cy="28075"/>
            </a:xfrm>
            <a:custGeom>
              <a:avLst/>
              <a:gdLst/>
              <a:ahLst/>
              <a:cxnLst/>
              <a:rect l="l" t="t" r="r" b="b"/>
              <a:pathLst>
                <a:path w="1123" h="1123" extrusionOk="0">
                  <a:moveTo>
                    <a:pt x="1" y="0"/>
                  </a:moveTo>
                  <a:lnTo>
                    <a:pt x="1" y="1122"/>
                  </a:lnTo>
                  <a:lnTo>
                    <a:pt x="1123" y="1122"/>
                  </a:lnTo>
                  <a:lnTo>
                    <a:pt x="1123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33"/>
            <p:cNvSpPr/>
            <p:nvPr/>
          </p:nvSpPr>
          <p:spPr>
            <a:xfrm>
              <a:off x="2644250" y="1746050"/>
              <a:ext cx="27125" cy="27125"/>
            </a:xfrm>
            <a:custGeom>
              <a:avLst/>
              <a:gdLst/>
              <a:ahLst/>
              <a:cxnLst/>
              <a:rect l="l" t="t" r="r" b="b"/>
              <a:pathLst>
                <a:path w="1085" h="1085" extrusionOk="0">
                  <a:moveTo>
                    <a:pt x="1" y="1"/>
                  </a:moveTo>
                  <a:lnTo>
                    <a:pt x="1" y="1084"/>
                  </a:lnTo>
                  <a:lnTo>
                    <a:pt x="1084" y="1084"/>
                  </a:lnTo>
                  <a:lnTo>
                    <a:pt x="1084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3"/>
            <p:cNvSpPr/>
            <p:nvPr/>
          </p:nvSpPr>
          <p:spPr>
            <a:xfrm>
              <a:off x="2643750" y="1718500"/>
              <a:ext cx="28075" cy="27575"/>
            </a:xfrm>
            <a:custGeom>
              <a:avLst/>
              <a:gdLst/>
              <a:ahLst/>
              <a:cxnLst/>
              <a:rect l="l" t="t" r="r" b="b"/>
              <a:pathLst>
                <a:path w="1123" h="1103" extrusionOk="0">
                  <a:moveTo>
                    <a:pt x="1" y="1"/>
                  </a:moveTo>
                  <a:lnTo>
                    <a:pt x="1" y="1103"/>
                  </a:lnTo>
                  <a:lnTo>
                    <a:pt x="1123" y="1103"/>
                  </a:lnTo>
                  <a:lnTo>
                    <a:pt x="1123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3"/>
            <p:cNvSpPr/>
            <p:nvPr/>
          </p:nvSpPr>
          <p:spPr>
            <a:xfrm>
              <a:off x="2644250" y="1718975"/>
              <a:ext cx="27125" cy="27100"/>
            </a:xfrm>
            <a:custGeom>
              <a:avLst/>
              <a:gdLst/>
              <a:ahLst/>
              <a:cxnLst/>
              <a:rect l="l" t="t" r="r" b="b"/>
              <a:pathLst>
                <a:path w="1085" h="1084" extrusionOk="0">
                  <a:moveTo>
                    <a:pt x="1" y="1"/>
                  </a:moveTo>
                  <a:lnTo>
                    <a:pt x="1" y="1084"/>
                  </a:lnTo>
                  <a:lnTo>
                    <a:pt x="1084" y="1084"/>
                  </a:lnTo>
                  <a:lnTo>
                    <a:pt x="1084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3"/>
            <p:cNvSpPr/>
            <p:nvPr/>
          </p:nvSpPr>
          <p:spPr>
            <a:xfrm>
              <a:off x="2643750" y="1691425"/>
              <a:ext cx="28075" cy="27575"/>
            </a:xfrm>
            <a:custGeom>
              <a:avLst/>
              <a:gdLst/>
              <a:ahLst/>
              <a:cxnLst/>
              <a:rect l="l" t="t" r="r" b="b"/>
              <a:pathLst>
                <a:path w="1123" h="1103" extrusionOk="0">
                  <a:moveTo>
                    <a:pt x="1" y="1"/>
                  </a:moveTo>
                  <a:lnTo>
                    <a:pt x="1" y="1103"/>
                  </a:lnTo>
                  <a:lnTo>
                    <a:pt x="1123" y="1103"/>
                  </a:lnTo>
                  <a:lnTo>
                    <a:pt x="1123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33"/>
            <p:cNvSpPr/>
            <p:nvPr/>
          </p:nvSpPr>
          <p:spPr>
            <a:xfrm>
              <a:off x="2644250" y="1691425"/>
              <a:ext cx="27125" cy="27575"/>
            </a:xfrm>
            <a:custGeom>
              <a:avLst/>
              <a:gdLst/>
              <a:ahLst/>
              <a:cxnLst/>
              <a:rect l="l" t="t" r="r" b="b"/>
              <a:pathLst>
                <a:path w="1085" h="1103" extrusionOk="0">
                  <a:moveTo>
                    <a:pt x="1" y="1"/>
                  </a:moveTo>
                  <a:lnTo>
                    <a:pt x="1" y="1103"/>
                  </a:lnTo>
                  <a:lnTo>
                    <a:pt x="1084" y="1103"/>
                  </a:lnTo>
                  <a:lnTo>
                    <a:pt x="1084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33"/>
            <p:cNvSpPr/>
            <p:nvPr/>
          </p:nvSpPr>
          <p:spPr>
            <a:xfrm>
              <a:off x="2643750" y="1663850"/>
              <a:ext cx="28075" cy="28075"/>
            </a:xfrm>
            <a:custGeom>
              <a:avLst/>
              <a:gdLst/>
              <a:ahLst/>
              <a:cxnLst/>
              <a:rect l="l" t="t" r="r" b="b"/>
              <a:pathLst>
                <a:path w="1123" h="1123" extrusionOk="0">
                  <a:moveTo>
                    <a:pt x="1" y="0"/>
                  </a:moveTo>
                  <a:lnTo>
                    <a:pt x="1" y="1122"/>
                  </a:lnTo>
                  <a:lnTo>
                    <a:pt x="1123" y="1122"/>
                  </a:lnTo>
                  <a:lnTo>
                    <a:pt x="1123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33"/>
            <p:cNvSpPr/>
            <p:nvPr/>
          </p:nvSpPr>
          <p:spPr>
            <a:xfrm>
              <a:off x="2644250" y="1664350"/>
              <a:ext cx="27125" cy="27100"/>
            </a:xfrm>
            <a:custGeom>
              <a:avLst/>
              <a:gdLst/>
              <a:ahLst/>
              <a:cxnLst/>
              <a:rect l="l" t="t" r="r" b="b"/>
              <a:pathLst>
                <a:path w="1085" h="1084" extrusionOk="0">
                  <a:moveTo>
                    <a:pt x="1" y="0"/>
                  </a:moveTo>
                  <a:lnTo>
                    <a:pt x="1" y="1084"/>
                  </a:lnTo>
                  <a:lnTo>
                    <a:pt x="1084" y="1084"/>
                  </a:lnTo>
                  <a:lnTo>
                    <a:pt x="1084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3"/>
            <p:cNvSpPr/>
            <p:nvPr/>
          </p:nvSpPr>
          <p:spPr>
            <a:xfrm>
              <a:off x="2643750" y="1636750"/>
              <a:ext cx="28075" cy="28075"/>
            </a:xfrm>
            <a:custGeom>
              <a:avLst/>
              <a:gdLst/>
              <a:ahLst/>
              <a:cxnLst/>
              <a:rect l="l" t="t" r="r" b="b"/>
              <a:pathLst>
                <a:path w="1123" h="1123" extrusionOk="0">
                  <a:moveTo>
                    <a:pt x="1" y="1"/>
                  </a:moveTo>
                  <a:lnTo>
                    <a:pt x="1" y="1123"/>
                  </a:lnTo>
                  <a:lnTo>
                    <a:pt x="1123" y="1123"/>
                  </a:lnTo>
                  <a:lnTo>
                    <a:pt x="1123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33"/>
            <p:cNvSpPr/>
            <p:nvPr/>
          </p:nvSpPr>
          <p:spPr>
            <a:xfrm>
              <a:off x="2644250" y="1637250"/>
              <a:ext cx="27125" cy="27125"/>
            </a:xfrm>
            <a:custGeom>
              <a:avLst/>
              <a:gdLst/>
              <a:ahLst/>
              <a:cxnLst/>
              <a:rect l="l" t="t" r="r" b="b"/>
              <a:pathLst>
                <a:path w="1085" h="1085" extrusionOk="0">
                  <a:moveTo>
                    <a:pt x="1" y="1"/>
                  </a:moveTo>
                  <a:lnTo>
                    <a:pt x="1" y="1084"/>
                  </a:lnTo>
                  <a:lnTo>
                    <a:pt x="1084" y="1084"/>
                  </a:lnTo>
                  <a:lnTo>
                    <a:pt x="1084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33"/>
            <p:cNvSpPr/>
            <p:nvPr/>
          </p:nvSpPr>
          <p:spPr>
            <a:xfrm>
              <a:off x="2643750" y="1609675"/>
              <a:ext cx="28075" cy="27600"/>
            </a:xfrm>
            <a:custGeom>
              <a:avLst/>
              <a:gdLst/>
              <a:ahLst/>
              <a:cxnLst/>
              <a:rect l="l" t="t" r="r" b="b"/>
              <a:pathLst>
                <a:path w="1123" h="1104" extrusionOk="0">
                  <a:moveTo>
                    <a:pt x="1" y="0"/>
                  </a:moveTo>
                  <a:lnTo>
                    <a:pt x="1" y="1104"/>
                  </a:lnTo>
                  <a:lnTo>
                    <a:pt x="1123" y="1104"/>
                  </a:lnTo>
                  <a:lnTo>
                    <a:pt x="1123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33"/>
            <p:cNvSpPr/>
            <p:nvPr/>
          </p:nvSpPr>
          <p:spPr>
            <a:xfrm>
              <a:off x="2644250" y="1610175"/>
              <a:ext cx="27125" cy="27100"/>
            </a:xfrm>
            <a:custGeom>
              <a:avLst/>
              <a:gdLst/>
              <a:ahLst/>
              <a:cxnLst/>
              <a:rect l="l" t="t" r="r" b="b"/>
              <a:pathLst>
                <a:path w="1085" h="1084" extrusionOk="0">
                  <a:moveTo>
                    <a:pt x="1" y="1"/>
                  </a:moveTo>
                  <a:lnTo>
                    <a:pt x="1" y="1084"/>
                  </a:lnTo>
                  <a:lnTo>
                    <a:pt x="1084" y="1084"/>
                  </a:lnTo>
                  <a:lnTo>
                    <a:pt x="1084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33"/>
            <p:cNvSpPr/>
            <p:nvPr/>
          </p:nvSpPr>
          <p:spPr>
            <a:xfrm>
              <a:off x="2643750" y="1582600"/>
              <a:ext cx="28075" cy="27600"/>
            </a:xfrm>
            <a:custGeom>
              <a:avLst/>
              <a:gdLst/>
              <a:ahLst/>
              <a:cxnLst/>
              <a:rect l="l" t="t" r="r" b="b"/>
              <a:pathLst>
                <a:path w="1123" h="1104" extrusionOk="0">
                  <a:moveTo>
                    <a:pt x="1" y="0"/>
                  </a:moveTo>
                  <a:lnTo>
                    <a:pt x="1" y="1104"/>
                  </a:lnTo>
                  <a:lnTo>
                    <a:pt x="1123" y="1104"/>
                  </a:lnTo>
                  <a:lnTo>
                    <a:pt x="1123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33"/>
            <p:cNvSpPr/>
            <p:nvPr/>
          </p:nvSpPr>
          <p:spPr>
            <a:xfrm>
              <a:off x="2644250" y="1582600"/>
              <a:ext cx="27125" cy="27600"/>
            </a:xfrm>
            <a:custGeom>
              <a:avLst/>
              <a:gdLst/>
              <a:ahLst/>
              <a:cxnLst/>
              <a:rect l="l" t="t" r="r" b="b"/>
              <a:pathLst>
                <a:path w="1085" h="1104" extrusionOk="0">
                  <a:moveTo>
                    <a:pt x="1" y="0"/>
                  </a:moveTo>
                  <a:lnTo>
                    <a:pt x="1" y="1104"/>
                  </a:lnTo>
                  <a:lnTo>
                    <a:pt x="1084" y="1104"/>
                  </a:lnTo>
                  <a:lnTo>
                    <a:pt x="1084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33"/>
            <p:cNvSpPr/>
            <p:nvPr/>
          </p:nvSpPr>
          <p:spPr>
            <a:xfrm>
              <a:off x="2643750" y="1555500"/>
              <a:ext cx="28075" cy="27625"/>
            </a:xfrm>
            <a:custGeom>
              <a:avLst/>
              <a:gdLst/>
              <a:ahLst/>
              <a:cxnLst/>
              <a:rect l="l" t="t" r="r" b="b"/>
              <a:pathLst>
                <a:path w="1123" h="1105" extrusionOk="0">
                  <a:moveTo>
                    <a:pt x="1" y="1"/>
                  </a:moveTo>
                  <a:lnTo>
                    <a:pt x="1" y="1104"/>
                  </a:lnTo>
                  <a:lnTo>
                    <a:pt x="1123" y="1104"/>
                  </a:lnTo>
                  <a:lnTo>
                    <a:pt x="1123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33"/>
            <p:cNvSpPr/>
            <p:nvPr/>
          </p:nvSpPr>
          <p:spPr>
            <a:xfrm>
              <a:off x="2644250" y="1555500"/>
              <a:ext cx="27125" cy="27125"/>
            </a:xfrm>
            <a:custGeom>
              <a:avLst/>
              <a:gdLst/>
              <a:ahLst/>
              <a:cxnLst/>
              <a:rect l="l" t="t" r="r" b="b"/>
              <a:pathLst>
                <a:path w="1085" h="1085" extrusionOk="0">
                  <a:moveTo>
                    <a:pt x="1" y="1"/>
                  </a:moveTo>
                  <a:lnTo>
                    <a:pt x="1" y="1084"/>
                  </a:lnTo>
                  <a:lnTo>
                    <a:pt x="1084" y="1084"/>
                  </a:lnTo>
                  <a:lnTo>
                    <a:pt x="1084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33"/>
            <p:cNvSpPr/>
            <p:nvPr/>
          </p:nvSpPr>
          <p:spPr>
            <a:xfrm>
              <a:off x="2643750" y="1527950"/>
              <a:ext cx="28075" cy="28075"/>
            </a:xfrm>
            <a:custGeom>
              <a:avLst/>
              <a:gdLst/>
              <a:ahLst/>
              <a:cxnLst/>
              <a:rect l="l" t="t" r="r" b="b"/>
              <a:pathLst>
                <a:path w="1123" h="1123" extrusionOk="0">
                  <a:moveTo>
                    <a:pt x="1" y="1"/>
                  </a:moveTo>
                  <a:lnTo>
                    <a:pt x="1" y="1123"/>
                  </a:lnTo>
                  <a:lnTo>
                    <a:pt x="1123" y="1123"/>
                  </a:lnTo>
                  <a:lnTo>
                    <a:pt x="1123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33"/>
            <p:cNvSpPr/>
            <p:nvPr/>
          </p:nvSpPr>
          <p:spPr>
            <a:xfrm>
              <a:off x="2644250" y="1528425"/>
              <a:ext cx="27125" cy="27100"/>
            </a:xfrm>
            <a:custGeom>
              <a:avLst/>
              <a:gdLst/>
              <a:ahLst/>
              <a:cxnLst/>
              <a:rect l="l" t="t" r="r" b="b"/>
              <a:pathLst>
                <a:path w="1085" h="1084" extrusionOk="0">
                  <a:moveTo>
                    <a:pt x="1" y="0"/>
                  </a:moveTo>
                  <a:lnTo>
                    <a:pt x="1" y="1084"/>
                  </a:lnTo>
                  <a:lnTo>
                    <a:pt x="1084" y="1084"/>
                  </a:lnTo>
                  <a:lnTo>
                    <a:pt x="1084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33"/>
            <p:cNvSpPr/>
            <p:nvPr/>
          </p:nvSpPr>
          <p:spPr>
            <a:xfrm>
              <a:off x="2643750" y="1500875"/>
              <a:ext cx="28075" cy="28075"/>
            </a:xfrm>
            <a:custGeom>
              <a:avLst/>
              <a:gdLst/>
              <a:ahLst/>
              <a:cxnLst/>
              <a:rect l="l" t="t" r="r" b="b"/>
              <a:pathLst>
                <a:path w="1123" h="1123" extrusionOk="0">
                  <a:moveTo>
                    <a:pt x="1" y="0"/>
                  </a:moveTo>
                  <a:lnTo>
                    <a:pt x="1" y="1122"/>
                  </a:lnTo>
                  <a:lnTo>
                    <a:pt x="1123" y="1122"/>
                  </a:lnTo>
                  <a:lnTo>
                    <a:pt x="1123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33"/>
            <p:cNvSpPr/>
            <p:nvPr/>
          </p:nvSpPr>
          <p:spPr>
            <a:xfrm>
              <a:off x="2644250" y="1501325"/>
              <a:ext cx="27125" cy="27125"/>
            </a:xfrm>
            <a:custGeom>
              <a:avLst/>
              <a:gdLst/>
              <a:ahLst/>
              <a:cxnLst/>
              <a:rect l="l" t="t" r="r" b="b"/>
              <a:pathLst>
                <a:path w="1085" h="1085" extrusionOk="0">
                  <a:moveTo>
                    <a:pt x="1" y="1"/>
                  </a:moveTo>
                  <a:lnTo>
                    <a:pt x="1" y="1084"/>
                  </a:lnTo>
                  <a:lnTo>
                    <a:pt x="1084" y="1084"/>
                  </a:lnTo>
                  <a:lnTo>
                    <a:pt x="1084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33"/>
            <p:cNvSpPr/>
            <p:nvPr/>
          </p:nvSpPr>
          <p:spPr>
            <a:xfrm>
              <a:off x="2643750" y="1473800"/>
              <a:ext cx="28075" cy="27550"/>
            </a:xfrm>
            <a:custGeom>
              <a:avLst/>
              <a:gdLst/>
              <a:ahLst/>
              <a:cxnLst/>
              <a:rect l="l" t="t" r="r" b="b"/>
              <a:pathLst>
                <a:path w="1123" h="1102" extrusionOk="0">
                  <a:moveTo>
                    <a:pt x="1" y="0"/>
                  </a:moveTo>
                  <a:lnTo>
                    <a:pt x="1" y="1102"/>
                  </a:lnTo>
                  <a:lnTo>
                    <a:pt x="1123" y="1102"/>
                  </a:lnTo>
                  <a:lnTo>
                    <a:pt x="1123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33"/>
            <p:cNvSpPr/>
            <p:nvPr/>
          </p:nvSpPr>
          <p:spPr>
            <a:xfrm>
              <a:off x="2644250" y="1474250"/>
              <a:ext cx="27125" cy="27100"/>
            </a:xfrm>
            <a:custGeom>
              <a:avLst/>
              <a:gdLst/>
              <a:ahLst/>
              <a:cxnLst/>
              <a:rect l="l" t="t" r="r" b="b"/>
              <a:pathLst>
                <a:path w="1085" h="1084" extrusionOk="0">
                  <a:moveTo>
                    <a:pt x="1" y="1"/>
                  </a:moveTo>
                  <a:lnTo>
                    <a:pt x="1" y="1084"/>
                  </a:lnTo>
                  <a:lnTo>
                    <a:pt x="1084" y="1084"/>
                  </a:lnTo>
                  <a:lnTo>
                    <a:pt x="1084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33"/>
            <p:cNvSpPr/>
            <p:nvPr/>
          </p:nvSpPr>
          <p:spPr>
            <a:xfrm>
              <a:off x="2643750" y="1446700"/>
              <a:ext cx="28075" cy="27575"/>
            </a:xfrm>
            <a:custGeom>
              <a:avLst/>
              <a:gdLst/>
              <a:ahLst/>
              <a:cxnLst/>
              <a:rect l="l" t="t" r="r" b="b"/>
              <a:pathLst>
                <a:path w="1123" h="1103" extrusionOk="0">
                  <a:moveTo>
                    <a:pt x="1" y="1"/>
                  </a:moveTo>
                  <a:lnTo>
                    <a:pt x="1" y="1103"/>
                  </a:lnTo>
                  <a:lnTo>
                    <a:pt x="1123" y="1103"/>
                  </a:lnTo>
                  <a:lnTo>
                    <a:pt x="1123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33"/>
            <p:cNvSpPr/>
            <p:nvPr/>
          </p:nvSpPr>
          <p:spPr>
            <a:xfrm>
              <a:off x="2644250" y="1446700"/>
              <a:ext cx="27125" cy="27575"/>
            </a:xfrm>
            <a:custGeom>
              <a:avLst/>
              <a:gdLst/>
              <a:ahLst/>
              <a:cxnLst/>
              <a:rect l="l" t="t" r="r" b="b"/>
              <a:pathLst>
                <a:path w="1085" h="1103" extrusionOk="0">
                  <a:moveTo>
                    <a:pt x="1" y="1"/>
                  </a:moveTo>
                  <a:lnTo>
                    <a:pt x="1" y="1103"/>
                  </a:lnTo>
                  <a:lnTo>
                    <a:pt x="1084" y="1103"/>
                  </a:lnTo>
                  <a:lnTo>
                    <a:pt x="1084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33"/>
            <p:cNvSpPr/>
            <p:nvPr/>
          </p:nvSpPr>
          <p:spPr>
            <a:xfrm>
              <a:off x="2643750" y="1419625"/>
              <a:ext cx="28075" cy="27575"/>
            </a:xfrm>
            <a:custGeom>
              <a:avLst/>
              <a:gdLst/>
              <a:ahLst/>
              <a:cxnLst/>
              <a:rect l="l" t="t" r="r" b="b"/>
              <a:pathLst>
                <a:path w="1123" h="1103" extrusionOk="0">
                  <a:moveTo>
                    <a:pt x="1" y="0"/>
                  </a:moveTo>
                  <a:lnTo>
                    <a:pt x="1" y="1102"/>
                  </a:lnTo>
                  <a:lnTo>
                    <a:pt x="1123" y="1102"/>
                  </a:lnTo>
                  <a:lnTo>
                    <a:pt x="1123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33"/>
            <p:cNvSpPr/>
            <p:nvPr/>
          </p:nvSpPr>
          <p:spPr>
            <a:xfrm>
              <a:off x="2644250" y="1419625"/>
              <a:ext cx="27125" cy="27100"/>
            </a:xfrm>
            <a:custGeom>
              <a:avLst/>
              <a:gdLst/>
              <a:ahLst/>
              <a:cxnLst/>
              <a:rect l="l" t="t" r="r" b="b"/>
              <a:pathLst>
                <a:path w="1085" h="1084" extrusionOk="0">
                  <a:moveTo>
                    <a:pt x="1" y="0"/>
                  </a:moveTo>
                  <a:lnTo>
                    <a:pt x="1" y="1084"/>
                  </a:lnTo>
                  <a:lnTo>
                    <a:pt x="1084" y="1084"/>
                  </a:lnTo>
                  <a:lnTo>
                    <a:pt x="1084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33"/>
            <p:cNvSpPr/>
            <p:nvPr/>
          </p:nvSpPr>
          <p:spPr>
            <a:xfrm>
              <a:off x="2643750" y="1392025"/>
              <a:ext cx="28075" cy="28075"/>
            </a:xfrm>
            <a:custGeom>
              <a:avLst/>
              <a:gdLst/>
              <a:ahLst/>
              <a:cxnLst/>
              <a:rect l="l" t="t" r="r" b="b"/>
              <a:pathLst>
                <a:path w="1123" h="1123" extrusionOk="0">
                  <a:moveTo>
                    <a:pt x="1" y="1"/>
                  </a:moveTo>
                  <a:lnTo>
                    <a:pt x="1" y="1123"/>
                  </a:lnTo>
                  <a:lnTo>
                    <a:pt x="1123" y="1123"/>
                  </a:lnTo>
                  <a:lnTo>
                    <a:pt x="1123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33"/>
            <p:cNvSpPr/>
            <p:nvPr/>
          </p:nvSpPr>
          <p:spPr>
            <a:xfrm>
              <a:off x="2644250" y="1392525"/>
              <a:ext cx="27125" cy="27125"/>
            </a:xfrm>
            <a:custGeom>
              <a:avLst/>
              <a:gdLst/>
              <a:ahLst/>
              <a:cxnLst/>
              <a:rect l="l" t="t" r="r" b="b"/>
              <a:pathLst>
                <a:path w="1085" h="1085" extrusionOk="0">
                  <a:moveTo>
                    <a:pt x="1" y="1"/>
                  </a:moveTo>
                  <a:lnTo>
                    <a:pt x="1" y="1084"/>
                  </a:lnTo>
                  <a:lnTo>
                    <a:pt x="1084" y="1084"/>
                  </a:lnTo>
                  <a:lnTo>
                    <a:pt x="1084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33"/>
            <p:cNvSpPr/>
            <p:nvPr/>
          </p:nvSpPr>
          <p:spPr>
            <a:xfrm>
              <a:off x="2643750" y="1364950"/>
              <a:ext cx="28075" cy="27600"/>
            </a:xfrm>
            <a:custGeom>
              <a:avLst/>
              <a:gdLst/>
              <a:ahLst/>
              <a:cxnLst/>
              <a:rect l="l" t="t" r="r" b="b"/>
              <a:pathLst>
                <a:path w="1123" h="1104" extrusionOk="0">
                  <a:moveTo>
                    <a:pt x="1" y="0"/>
                  </a:moveTo>
                  <a:lnTo>
                    <a:pt x="1" y="1104"/>
                  </a:lnTo>
                  <a:lnTo>
                    <a:pt x="1123" y="1104"/>
                  </a:lnTo>
                  <a:lnTo>
                    <a:pt x="1123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33"/>
            <p:cNvSpPr/>
            <p:nvPr/>
          </p:nvSpPr>
          <p:spPr>
            <a:xfrm>
              <a:off x="2644250" y="1365450"/>
              <a:ext cx="27125" cy="27100"/>
            </a:xfrm>
            <a:custGeom>
              <a:avLst/>
              <a:gdLst/>
              <a:ahLst/>
              <a:cxnLst/>
              <a:rect l="l" t="t" r="r" b="b"/>
              <a:pathLst>
                <a:path w="1085" h="1084" extrusionOk="0">
                  <a:moveTo>
                    <a:pt x="1" y="1"/>
                  </a:moveTo>
                  <a:lnTo>
                    <a:pt x="1" y="1084"/>
                  </a:lnTo>
                  <a:lnTo>
                    <a:pt x="1084" y="1084"/>
                  </a:lnTo>
                  <a:lnTo>
                    <a:pt x="1084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3"/>
          <p:cNvSpPr txBox="1">
            <a:spLocks noGrp="1"/>
          </p:cNvSpPr>
          <p:nvPr>
            <p:ph type="title"/>
          </p:nvPr>
        </p:nvSpPr>
        <p:spPr>
          <a:xfrm>
            <a:off x="1377300" y="540000"/>
            <a:ext cx="70467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/>
              <a:t>I</a:t>
            </a:r>
            <a:r>
              <a:rPr lang="en" dirty="0" smtClean="0"/>
              <a:t>dée sur le systeme</a:t>
            </a:r>
            <a:endParaRPr dirty="0"/>
          </a:p>
        </p:txBody>
      </p:sp>
      <p:grpSp>
        <p:nvGrpSpPr>
          <p:cNvPr id="288" name="Google Shape;288;p33"/>
          <p:cNvGrpSpPr/>
          <p:nvPr/>
        </p:nvGrpSpPr>
        <p:grpSpPr>
          <a:xfrm>
            <a:off x="839933" y="636728"/>
            <a:ext cx="395073" cy="379510"/>
            <a:chOff x="6235275" y="2141225"/>
            <a:chExt cx="319225" cy="306650"/>
          </a:xfrm>
        </p:grpSpPr>
        <p:sp>
          <p:nvSpPr>
            <p:cNvPr id="289" name="Google Shape;289;p33"/>
            <p:cNvSpPr/>
            <p:nvPr/>
          </p:nvSpPr>
          <p:spPr>
            <a:xfrm>
              <a:off x="6269125" y="2175075"/>
              <a:ext cx="33900" cy="34350"/>
            </a:xfrm>
            <a:custGeom>
              <a:avLst/>
              <a:gdLst/>
              <a:ahLst/>
              <a:cxnLst/>
              <a:rect l="l" t="t" r="r" b="b"/>
              <a:pathLst>
                <a:path w="1356" h="1374" extrusionOk="0">
                  <a:moveTo>
                    <a:pt x="1" y="0"/>
                  </a:moveTo>
                  <a:lnTo>
                    <a:pt x="1" y="1373"/>
                  </a:lnTo>
                  <a:lnTo>
                    <a:pt x="1355" y="1373"/>
                  </a:lnTo>
                  <a:lnTo>
                    <a:pt x="1355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33"/>
            <p:cNvSpPr/>
            <p:nvPr/>
          </p:nvSpPr>
          <p:spPr>
            <a:xfrm>
              <a:off x="6235275" y="2209400"/>
              <a:ext cx="33875" cy="101575"/>
            </a:xfrm>
            <a:custGeom>
              <a:avLst/>
              <a:gdLst/>
              <a:ahLst/>
              <a:cxnLst/>
              <a:rect l="l" t="t" r="r" b="b"/>
              <a:pathLst>
                <a:path w="1355" h="4063" extrusionOk="0">
                  <a:moveTo>
                    <a:pt x="1" y="0"/>
                  </a:moveTo>
                  <a:lnTo>
                    <a:pt x="1" y="1354"/>
                  </a:lnTo>
                  <a:lnTo>
                    <a:pt x="1" y="2708"/>
                  </a:lnTo>
                  <a:lnTo>
                    <a:pt x="1" y="4063"/>
                  </a:lnTo>
                  <a:lnTo>
                    <a:pt x="1355" y="4063"/>
                  </a:lnTo>
                  <a:lnTo>
                    <a:pt x="1355" y="2708"/>
                  </a:lnTo>
                  <a:lnTo>
                    <a:pt x="1355" y="1354"/>
                  </a:lnTo>
                  <a:lnTo>
                    <a:pt x="1355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33"/>
            <p:cNvSpPr/>
            <p:nvPr/>
          </p:nvSpPr>
          <p:spPr>
            <a:xfrm>
              <a:off x="6520625" y="2209400"/>
              <a:ext cx="33875" cy="101575"/>
            </a:xfrm>
            <a:custGeom>
              <a:avLst/>
              <a:gdLst/>
              <a:ahLst/>
              <a:cxnLst/>
              <a:rect l="l" t="t" r="r" b="b"/>
              <a:pathLst>
                <a:path w="1355" h="4063" extrusionOk="0">
                  <a:moveTo>
                    <a:pt x="1" y="0"/>
                  </a:moveTo>
                  <a:lnTo>
                    <a:pt x="1" y="1354"/>
                  </a:lnTo>
                  <a:lnTo>
                    <a:pt x="1" y="2708"/>
                  </a:lnTo>
                  <a:lnTo>
                    <a:pt x="1" y="4063"/>
                  </a:lnTo>
                  <a:lnTo>
                    <a:pt x="1355" y="4063"/>
                  </a:lnTo>
                  <a:lnTo>
                    <a:pt x="1355" y="2708"/>
                  </a:lnTo>
                  <a:lnTo>
                    <a:pt x="1355" y="1354"/>
                  </a:lnTo>
                  <a:lnTo>
                    <a:pt x="1355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33"/>
            <p:cNvSpPr/>
            <p:nvPr/>
          </p:nvSpPr>
          <p:spPr>
            <a:xfrm>
              <a:off x="6303000" y="2141225"/>
              <a:ext cx="183325" cy="33875"/>
            </a:xfrm>
            <a:custGeom>
              <a:avLst/>
              <a:gdLst/>
              <a:ahLst/>
              <a:cxnLst/>
              <a:rect l="l" t="t" r="r" b="b"/>
              <a:pathLst>
                <a:path w="7333" h="1355" extrusionOk="0">
                  <a:moveTo>
                    <a:pt x="0" y="0"/>
                  </a:moveTo>
                  <a:lnTo>
                    <a:pt x="0" y="986"/>
                  </a:lnTo>
                  <a:lnTo>
                    <a:pt x="0" y="1354"/>
                  </a:lnTo>
                  <a:lnTo>
                    <a:pt x="7333" y="1354"/>
                  </a:lnTo>
                  <a:lnTo>
                    <a:pt x="7333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33"/>
            <p:cNvSpPr/>
            <p:nvPr/>
          </p:nvSpPr>
          <p:spPr>
            <a:xfrm>
              <a:off x="6486300" y="2310950"/>
              <a:ext cx="34350" cy="33875"/>
            </a:xfrm>
            <a:custGeom>
              <a:avLst/>
              <a:gdLst/>
              <a:ahLst/>
              <a:cxnLst/>
              <a:rect l="l" t="t" r="r" b="b"/>
              <a:pathLst>
                <a:path w="1374" h="1355" extrusionOk="0">
                  <a:moveTo>
                    <a:pt x="1" y="1"/>
                  </a:moveTo>
                  <a:lnTo>
                    <a:pt x="1" y="1355"/>
                  </a:lnTo>
                  <a:lnTo>
                    <a:pt x="1374" y="1355"/>
                  </a:lnTo>
                  <a:lnTo>
                    <a:pt x="1374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33"/>
            <p:cNvSpPr/>
            <p:nvPr/>
          </p:nvSpPr>
          <p:spPr>
            <a:xfrm>
              <a:off x="6303000" y="2344800"/>
              <a:ext cx="183325" cy="103075"/>
            </a:xfrm>
            <a:custGeom>
              <a:avLst/>
              <a:gdLst/>
              <a:ahLst/>
              <a:cxnLst/>
              <a:rect l="l" t="t" r="r" b="b"/>
              <a:pathLst>
                <a:path w="7333" h="4123" extrusionOk="0">
                  <a:moveTo>
                    <a:pt x="0" y="1"/>
                  </a:moveTo>
                  <a:lnTo>
                    <a:pt x="0" y="988"/>
                  </a:lnTo>
                  <a:lnTo>
                    <a:pt x="0" y="1375"/>
                  </a:lnTo>
                  <a:lnTo>
                    <a:pt x="2051" y="1375"/>
                  </a:lnTo>
                  <a:lnTo>
                    <a:pt x="2051" y="2284"/>
                  </a:lnTo>
                  <a:lnTo>
                    <a:pt x="2961" y="2284"/>
                  </a:lnTo>
                  <a:lnTo>
                    <a:pt x="2961" y="3194"/>
                  </a:lnTo>
                  <a:lnTo>
                    <a:pt x="3425" y="3194"/>
                  </a:lnTo>
                  <a:lnTo>
                    <a:pt x="3425" y="4122"/>
                  </a:lnTo>
                  <a:lnTo>
                    <a:pt x="4354" y="4122"/>
                  </a:lnTo>
                  <a:lnTo>
                    <a:pt x="4354" y="3194"/>
                  </a:lnTo>
                  <a:lnTo>
                    <a:pt x="4798" y="3194"/>
                  </a:lnTo>
                  <a:lnTo>
                    <a:pt x="4798" y="2284"/>
                  </a:lnTo>
                  <a:lnTo>
                    <a:pt x="5669" y="2284"/>
                  </a:lnTo>
                  <a:lnTo>
                    <a:pt x="5669" y="1375"/>
                  </a:lnTo>
                  <a:lnTo>
                    <a:pt x="7333" y="1375"/>
                  </a:lnTo>
                  <a:lnTo>
                    <a:pt x="7333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33"/>
            <p:cNvSpPr/>
            <p:nvPr/>
          </p:nvSpPr>
          <p:spPr>
            <a:xfrm>
              <a:off x="6269125" y="2310950"/>
              <a:ext cx="33900" cy="33875"/>
            </a:xfrm>
            <a:custGeom>
              <a:avLst/>
              <a:gdLst/>
              <a:ahLst/>
              <a:cxnLst/>
              <a:rect l="l" t="t" r="r" b="b"/>
              <a:pathLst>
                <a:path w="1356" h="1355" extrusionOk="0">
                  <a:moveTo>
                    <a:pt x="1" y="1"/>
                  </a:moveTo>
                  <a:lnTo>
                    <a:pt x="1" y="1355"/>
                  </a:lnTo>
                  <a:lnTo>
                    <a:pt x="1355" y="1355"/>
                  </a:lnTo>
                  <a:lnTo>
                    <a:pt x="1355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33"/>
            <p:cNvSpPr/>
            <p:nvPr/>
          </p:nvSpPr>
          <p:spPr>
            <a:xfrm>
              <a:off x="6486300" y="2175075"/>
              <a:ext cx="34350" cy="34350"/>
            </a:xfrm>
            <a:custGeom>
              <a:avLst/>
              <a:gdLst/>
              <a:ahLst/>
              <a:cxnLst/>
              <a:rect l="l" t="t" r="r" b="b"/>
              <a:pathLst>
                <a:path w="1374" h="1374" extrusionOk="0">
                  <a:moveTo>
                    <a:pt x="1" y="0"/>
                  </a:moveTo>
                  <a:lnTo>
                    <a:pt x="1" y="1373"/>
                  </a:lnTo>
                  <a:lnTo>
                    <a:pt x="1374" y="1373"/>
                  </a:lnTo>
                  <a:lnTo>
                    <a:pt x="1374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33"/>
            <p:cNvSpPr/>
            <p:nvPr/>
          </p:nvSpPr>
          <p:spPr>
            <a:xfrm>
              <a:off x="6331550" y="2243250"/>
              <a:ext cx="33875" cy="33875"/>
            </a:xfrm>
            <a:custGeom>
              <a:avLst/>
              <a:gdLst/>
              <a:ahLst/>
              <a:cxnLst/>
              <a:rect l="l" t="t" r="r" b="b"/>
              <a:pathLst>
                <a:path w="1355" h="1355" extrusionOk="0">
                  <a:moveTo>
                    <a:pt x="0" y="0"/>
                  </a:moveTo>
                  <a:lnTo>
                    <a:pt x="0" y="1354"/>
                  </a:lnTo>
                  <a:lnTo>
                    <a:pt x="1355" y="1354"/>
                  </a:lnTo>
                  <a:lnTo>
                    <a:pt x="1355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33"/>
            <p:cNvSpPr/>
            <p:nvPr/>
          </p:nvSpPr>
          <p:spPr>
            <a:xfrm>
              <a:off x="6382300" y="2243250"/>
              <a:ext cx="34400" cy="33875"/>
            </a:xfrm>
            <a:custGeom>
              <a:avLst/>
              <a:gdLst/>
              <a:ahLst/>
              <a:cxnLst/>
              <a:rect l="l" t="t" r="r" b="b"/>
              <a:pathLst>
                <a:path w="1376" h="1355" extrusionOk="0">
                  <a:moveTo>
                    <a:pt x="1" y="0"/>
                  </a:moveTo>
                  <a:lnTo>
                    <a:pt x="1" y="1354"/>
                  </a:lnTo>
                  <a:lnTo>
                    <a:pt x="1375" y="1354"/>
                  </a:lnTo>
                  <a:lnTo>
                    <a:pt x="1375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33"/>
            <p:cNvSpPr/>
            <p:nvPr/>
          </p:nvSpPr>
          <p:spPr>
            <a:xfrm>
              <a:off x="6432150" y="2243250"/>
              <a:ext cx="33875" cy="33875"/>
            </a:xfrm>
            <a:custGeom>
              <a:avLst/>
              <a:gdLst/>
              <a:ahLst/>
              <a:cxnLst/>
              <a:rect l="l" t="t" r="r" b="b"/>
              <a:pathLst>
                <a:path w="1355" h="1355" extrusionOk="0">
                  <a:moveTo>
                    <a:pt x="0" y="0"/>
                  </a:moveTo>
                  <a:lnTo>
                    <a:pt x="0" y="1354"/>
                  </a:lnTo>
                  <a:lnTo>
                    <a:pt x="1354" y="1354"/>
                  </a:lnTo>
                  <a:lnTo>
                    <a:pt x="1354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3"/>
          <a:srcRect l="40030" t="17460" r="33656" b="22220"/>
          <a:stretch/>
        </p:blipFill>
        <p:spPr>
          <a:xfrm>
            <a:off x="1193082" y="1395825"/>
            <a:ext cx="2518933" cy="3301200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4"/>
          <a:srcRect l="37596" t="12664" r="36189" b="26145"/>
          <a:stretch/>
        </p:blipFill>
        <p:spPr>
          <a:xfrm>
            <a:off x="5316279" y="1395825"/>
            <a:ext cx="2520000" cy="3307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125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Image 29"/>
          <p:cNvPicPr>
            <a:picLocks noChangeAspect="1"/>
          </p:cNvPicPr>
          <p:nvPr/>
        </p:nvPicPr>
        <p:blipFill rotWithShape="1">
          <a:blip r:embed="rId3"/>
          <a:srcRect l="20663" t="8302" r="20418" b="15390"/>
          <a:stretch/>
        </p:blipFill>
        <p:spPr>
          <a:xfrm>
            <a:off x="2132290" y="1328758"/>
            <a:ext cx="5040000" cy="3669904"/>
          </a:xfrm>
          <a:prstGeom prst="rect">
            <a:avLst/>
          </a:prstGeom>
        </p:spPr>
      </p:pic>
      <p:sp>
        <p:nvSpPr>
          <p:cNvPr id="505" name="Google Shape;505;p34"/>
          <p:cNvSpPr txBox="1">
            <a:spLocks noGrp="1"/>
          </p:cNvSpPr>
          <p:nvPr>
            <p:ph type="title"/>
          </p:nvPr>
        </p:nvSpPr>
        <p:spPr>
          <a:xfrm>
            <a:off x="1377300" y="540000"/>
            <a:ext cx="70467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/>
              <a:t>I</a:t>
            </a:r>
            <a:r>
              <a:rPr lang="en" dirty="0" smtClean="0"/>
              <a:t>nterface pricipale admin</a:t>
            </a:r>
            <a:endParaRPr dirty="0"/>
          </a:p>
        </p:txBody>
      </p:sp>
      <p:grpSp>
        <p:nvGrpSpPr>
          <p:cNvPr id="506" name="Google Shape;506;p34"/>
          <p:cNvGrpSpPr/>
          <p:nvPr/>
        </p:nvGrpSpPr>
        <p:grpSpPr>
          <a:xfrm>
            <a:off x="839933" y="636728"/>
            <a:ext cx="395073" cy="379510"/>
            <a:chOff x="6235275" y="2141225"/>
            <a:chExt cx="319225" cy="306650"/>
          </a:xfrm>
        </p:grpSpPr>
        <p:sp>
          <p:nvSpPr>
            <p:cNvPr id="507" name="Google Shape;507;p34"/>
            <p:cNvSpPr/>
            <p:nvPr/>
          </p:nvSpPr>
          <p:spPr>
            <a:xfrm>
              <a:off x="6269125" y="2175075"/>
              <a:ext cx="33900" cy="34350"/>
            </a:xfrm>
            <a:custGeom>
              <a:avLst/>
              <a:gdLst/>
              <a:ahLst/>
              <a:cxnLst/>
              <a:rect l="l" t="t" r="r" b="b"/>
              <a:pathLst>
                <a:path w="1356" h="1374" extrusionOk="0">
                  <a:moveTo>
                    <a:pt x="1" y="0"/>
                  </a:moveTo>
                  <a:lnTo>
                    <a:pt x="1" y="1373"/>
                  </a:lnTo>
                  <a:lnTo>
                    <a:pt x="1355" y="1373"/>
                  </a:lnTo>
                  <a:lnTo>
                    <a:pt x="1355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34"/>
            <p:cNvSpPr/>
            <p:nvPr/>
          </p:nvSpPr>
          <p:spPr>
            <a:xfrm>
              <a:off x="6235275" y="2209400"/>
              <a:ext cx="33875" cy="101575"/>
            </a:xfrm>
            <a:custGeom>
              <a:avLst/>
              <a:gdLst/>
              <a:ahLst/>
              <a:cxnLst/>
              <a:rect l="l" t="t" r="r" b="b"/>
              <a:pathLst>
                <a:path w="1355" h="4063" extrusionOk="0">
                  <a:moveTo>
                    <a:pt x="1" y="0"/>
                  </a:moveTo>
                  <a:lnTo>
                    <a:pt x="1" y="1354"/>
                  </a:lnTo>
                  <a:lnTo>
                    <a:pt x="1" y="2708"/>
                  </a:lnTo>
                  <a:lnTo>
                    <a:pt x="1" y="4063"/>
                  </a:lnTo>
                  <a:lnTo>
                    <a:pt x="1355" y="4063"/>
                  </a:lnTo>
                  <a:lnTo>
                    <a:pt x="1355" y="2708"/>
                  </a:lnTo>
                  <a:lnTo>
                    <a:pt x="1355" y="1354"/>
                  </a:lnTo>
                  <a:lnTo>
                    <a:pt x="1355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34"/>
            <p:cNvSpPr/>
            <p:nvPr/>
          </p:nvSpPr>
          <p:spPr>
            <a:xfrm>
              <a:off x="6520625" y="2209400"/>
              <a:ext cx="33875" cy="101575"/>
            </a:xfrm>
            <a:custGeom>
              <a:avLst/>
              <a:gdLst/>
              <a:ahLst/>
              <a:cxnLst/>
              <a:rect l="l" t="t" r="r" b="b"/>
              <a:pathLst>
                <a:path w="1355" h="4063" extrusionOk="0">
                  <a:moveTo>
                    <a:pt x="1" y="0"/>
                  </a:moveTo>
                  <a:lnTo>
                    <a:pt x="1" y="1354"/>
                  </a:lnTo>
                  <a:lnTo>
                    <a:pt x="1" y="2708"/>
                  </a:lnTo>
                  <a:lnTo>
                    <a:pt x="1" y="4063"/>
                  </a:lnTo>
                  <a:lnTo>
                    <a:pt x="1355" y="4063"/>
                  </a:lnTo>
                  <a:lnTo>
                    <a:pt x="1355" y="2708"/>
                  </a:lnTo>
                  <a:lnTo>
                    <a:pt x="1355" y="1354"/>
                  </a:lnTo>
                  <a:lnTo>
                    <a:pt x="1355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34"/>
            <p:cNvSpPr/>
            <p:nvPr/>
          </p:nvSpPr>
          <p:spPr>
            <a:xfrm>
              <a:off x="6303000" y="2141225"/>
              <a:ext cx="183325" cy="33875"/>
            </a:xfrm>
            <a:custGeom>
              <a:avLst/>
              <a:gdLst/>
              <a:ahLst/>
              <a:cxnLst/>
              <a:rect l="l" t="t" r="r" b="b"/>
              <a:pathLst>
                <a:path w="7333" h="1355" extrusionOk="0">
                  <a:moveTo>
                    <a:pt x="0" y="0"/>
                  </a:moveTo>
                  <a:lnTo>
                    <a:pt x="0" y="986"/>
                  </a:lnTo>
                  <a:lnTo>
                    <a:pt x="0" y="1354"/>
                  </a:lnTo>
                  <a:lnTo>
                    <a:pt x="7333" y="1354"/>
                  </a:lnTo>
                  <a:lnTo>
                    <a:pt x="7333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34"/>
            <p:cNvSpPr/>
            <p:nvPr/>
          </p:nvSpPr>
          <p:spPr>
            <a:xfrm>
              <a:off x="6486300" y="2310950"/>
              <a:ext cx="34350" cy="33875"/>
            </a:xfrm>
            <a:custGeom>
              <a:avLst/>
              <a:gdLst/>
              <a:ahLst/>
              <a:cxnLst/>
              <a:rect l="l" t="t" r="r" b="b"/>
              <a:pathLst>
                <a:path w="1374" h="1355" extrusionOk="0">
                  <a:moveTo>
                    <a:pt x="1" y="1"/>
                  </a:moveTo>
                  <a:lnTo>
                    <a:pt x="1" y="1355"/>
                  </a:lnTo>
                  <a:lnTo>
                    <a:pt x="1374" y="1355"/>
                  </a:lnTo>
                  <a:lnTo>
                    <a:pt x="1374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34"/>
            <p:cNvSpPr/>
            <p:nvPr/>
          </p:nvSpPr>
          <p:spPr>
            <a:xfrm>
              <a:off x="6303000" y="2344800"/>
              <a:ext cx="183325" cy="103075"/>
            </a:xfrm>
            <a:custGeom>
              <a:avLst/>
              <a:gdLst/>
              <a:ahLst/>
              <a:cxnLst/>
              <a:rect l="l" t="t" r="r" b="b"/>
              <a:pathLst>
                <a:path w="7333" h="4123" extrusionOk="0">
                  <a:moveTo>
                    <a:pt x="0" y="1"/>
                  </a:moveTo>
                  <a:lnTo>
                    <a:pt x="0" y="988"/>
                  </a:lnTo>
                  <a:lnTo>
                    <a:pt x="0" y="1375"/>
                  </a:lnTo>
                  <a:lnTo>
                    <a:pt x="2051" y="1375"/>
                  </a:lnTo>
                  <a:lnTo>
                    <a:pt x="2051" y="2284"/>
                  </a:lnTo>
                  <a:lnTo>
                    <a:pt x="2961" y="2284"/>
                  </a:lnTo>
                  <a:lnTo>
                    <a:pt x="2961" y="3194"/>
                  </a:lnTo>
                  <a:lnTo>
                    <a:pt x="3425" y="3194"/>
                  </a:lnTo>
                  <a:lnTo>
                    <a:pt x="3425" y="4122"/>
                  </a:lnTo>
                  <a:lnTo>
                    <a:pt x="4354" y="4122"/>
                  </a:lnTo>
                  <a:lnTo>
                    <a:pt x="4354" y="3194"/>
                  </a:lnTo>
                  <a:lnTo>
                    <a:pt x="4798" y="3194"/>
                  </a:lnTo>
                  <a:lnTo>
                    <a:pt x="4798" y="2284"/>
                  </a:lnTo>
                  <a:lnTo>
                    <a:pt x="5669" y="2284"/>
                  </a:lnTo>
                  <a:lnTo>
                    <a:pt x="5669" y="1375"/>
                  </a:lnTo>
                  <a:lnTo>
                    <a:pt x="7333" y="1375"/>
                  </a:lnTo>
                  <a:lnTo>
                    <a:pt x="7333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34"/>
            <p:cNvSpPr/>
            <p:nvPr/>
          </p:nvSpPr>
          <p:spPr>
            <a:xfrm>
              <a:off x="6269125" y="2310950"/>
              <a:ext cx="33900" cy="33875"/>
            </a:xfrm>
            <a:custGeom>
              <a:avLst/>
              <a:gdLst/>
              <a:ahLst/>
              <a:cxnLst/>
              <a:rect l="l" t="t" r="r" b="b"/>
              <a:pathLst>
                <a:path w="1356" h="1355" extrusionOk="0">
                  <a:moveTo>
                    <a:pt x="1" y="1"/>
                  </a:moveTo>
                  <a:lnTo>
                    <a:pt x="1" y="1355"/>
                  </a:lnTo>
                  <a:lnTo>
                    <a:pt x="1355" y="1355"/>
                  </a:lnTo>
                  <a:lnTo>
                    <a:pt x="1355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34"/>
            <p:cNvSpPr/>
            <p:nvPr/>
          </p:nvSpPr>
          <p:spPr>
            <a:xfrm>
              <a:off x="6486300" y="2175075"/>
              <a:ext cx="34350" cy="34350"/>
            </a:xfrm>
            <a:custGeom>
              <a:avLst/>
              <a:gdLst/>
              <a:ahLst/>
              <a:cxnLst/>
              <a:rect l="l" t="t" r="r" b="b"/>
              <a:pathLst>
                <a:path w="1374" h="1374" extrusionOk="0">
                  <a:moveTo>
                    <a:pt x="1" y="0"/>
                  </a:moveTo>
                  <a:lnTo>
                    <a:pt x="1" y="1373"/>
                  </a:lnTo>
                  <a:lnTo>
                    <a:pt x="1374" y="1373"/>
                  </a:lnTo>
                  <a:lnTo>
                    <a:pt x="1374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34"/>
            <p:cNvSpPr/>
            <p:nvPr/>
          </p:nvSpPr>
          <p:spPr>
            <a:xfrm>
              <a:off x="6331550" y="2243250"/>
              <a:ext cx="33875" cy="33875"/>
            </a:xfrm>
            <a:custGeom>
              <a:avLst/>
              <a:gdLst/>
              <a:ahLst/>
              <a:cxnLst/>
              <a:rect l="l" t="t" r="r" b="b"/>
              <a:pathLst>
                <a:path w="1355" h="1355" extrusionOk="0">
                  <a:moveTo>
                    <a:pt x="0" y="0"/>
                  </a:moveTo>
                  <a:lnTo>
                    <a:pt x="0" y="1354"/>
                  </a:lnTo>
                  <a:lnTo>
                    <a:pt x="1355" y="1354"/>
                  </a:lnTo>
                  <a:lnTo>
                    <a:pt x="1355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34"/>
            <p:cNvSpPr/>
            <p:nvPr/>
          </p:nvSpPr>
          <p:spPr>
            <a:xfrm>
              <a:off x="6382300" y="2243250"/>
              <a:ext cx="34400" cy="33875"/>
            </a:xfrm>
            <a:custGeom>
              <a:avLst/>
              <a:gdLst/>
              <a:ahLst/>
              <a:cxnLst/>
              <a:rect l="l" t="t" r="r" b="b"/>
              <a:pathLst>
                <a:path w="1376" h="1355" extrusionOk="0">
                  <a:moveTo>
                    <a:pt x="1" y="0"/>
                  </a:moveTo>
                  <a:lnTo>
                    <a:pt x="1" y="1354"/>
                  </a:lnTo>
                  <a:lnTo>
                    <a:pt x="1375" y="1354"/>
                  </a:lnTo>
                  <a:lnTo>
                    <a:pt x="1375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34"/>
            <p:cNvSpPr/>
            <p:nvPr/>
          </p:nvSpPr>
          <p:spPr>
            <a:xfrm>
              <a:off x="6432150" y="2243250"/>
              <a:ext cx="33875" cy="33875"/>
            </a:xfrm>
            <a:custGeom>
              <a:avLst/>
              <a:gdLst/>
              <a:ahLst/>
              <a:cxnLst/>
              <a:rect l="l" t="t" r="r" b="b"/>
              <a:pathLst>
                <a:path w="1355" h="1355" extrusionOk="0">
                  <a:moveTo>
                    <a:pt x="0" y="0"/>
                  </a:moveTo>
                  <a:lnTo>
                    <a:pt x="0" y="1354"/>
                  </a:lnTo>
                  <a:lnTo>
                    <a:pt x="1354" y="1354"/>
                  </a:lnTo>
                  <a:lnTo>
                    <a:pt x="1354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59" name="Google Shape;1766;p48"/>
          <p:cNvCxnSpPr/>
          <p:nvPr/>
        </p:nvCxnSpPr>
        <p:spPr>
          <a:xfrm rot="10800000">
            <a:off x="1679945" y="1562986"/>
            <a:ext cx="733647" cy="423916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A26EFA"/>
            </a:solidFill>
            <a:prstDash val="dot"/>
            <a:round/>
            <a:headEnd type="diamond" w="med" len="med"/>
            <a:tailEnd type="diamond" w="med" len="med"/>
          </a:ln>
        </p:spPr>
      </p:cxnSp>
      <p:cxnSp>
        <p:nvCxnSpPr>
          <p:cNvPr id="260" name="Google Shape;1766;p48"/>
          <p:cNvCxnSpPr/>
          <p:nvPr/>
        </p:nvCxnSpPr>
        <p:spPr>
          <a:xfrm rot="10800000" flipV="1">
            <a:off x="1679947" y="2332480"/>
            <a:ext cx="733645" cy="2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A26EFA"/>
            </a:solidFill>
            <a:prstDash val="dot"/>
            <a:round/>
            <a:headEnd type="diamond" w="med" len="med"/>
            <a:tailEnd type="diamond" w="med" len="med"/>
          </a:ln>
        </p:spPr>
      </p:cxnSp>
      <p:cxnSp>
        <p:nvCxnSpPr>
          <p:cNvPr id="261" name="Google Shape;1766;p48"/>
          <p:cNvCxnSpPr/>
          <p:nvPr/>
        </p:nvCxnSpPr>
        <p:spPr>
          <a:xfrm rot="10800000">
            <a:off x="1584251" y="3891517"/>
            <a:ext cx="829340" cy="332151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A26EFA"/>
            </a:solidFill>
            <a:prstDash val="dot"/>
            <a:round/>
            <a:headEnd type="diamond" w="med" len="med"/>
            <a:tailEnd type="diamond" w="med" len="med"/>
          </a:ln>
        </p:spPr>
      </p:cxnSp>
      <p:cxnSp>
        <p:nvCxnSpPr>
          <p:cNvPr id="262" name="Google Shape;1766;p48"/>
          <p:cNvCxnSpPr/>
          <p:nvPr/>
        </p:nvCxnSpPr>
        <p:spPr>
          <a:xfrm rot="10800000" flipV="1">
            <a:off x="1554135" y="4613803"/>
            <a:ext cx="859456" cy="218134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A26EFA"/>
            </a:solidFill>
            <a:prstDash val="dot"/>
            <a:round/>
            <a:headEnd type="diamond" w="med" len="med"/>
            <a:tailEnd type="diamond" w="med" len="med"/>
          </a:ln>
        </p:spPr>
      </p:cxnSp>
      <p:cxnSp>
        <p:nvCxnSpPr>
          <p:cNvPr id="267" name="Google Shape;1766;p48"/>
          <p:cNvCxnSpPr/>
          <p:nvPr/>
        </p:nvCxnSpPr>
        <p:spPr>
          <a:xfrm rot="10800000" flipV="1">
            <a:off x="1679943" y="2671733"/>
            <a:ext cx="733648" cy="279362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A26EFA"/>
            </a:solidFill>
            <a:prstDash val="dot"/>
            <a:round/>
            <a:headEnd type="diamond" w="med" len="med"/>
            <a:tailEnd type="diamond" w="med" len="med"/>
          </a:ln>
        </p:spPr>
      </p:cxnSp>
      <p:sp>
        <p:nvSpPr>
          <p:cNvPr id="19" name="ZoneTexte 18"/>
          <p:cNvSpPr txBox="1"/>
          <p:nvPr/>
        </p:nvSpPr>
        <p:spPr>
          <a:xfrm>
            <a:off x="127591" y="1392062"/>
            <a:ext cx="142654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 smtClean="0">
                <a:solidFill>
                  <a:schemeClr val="bg1"/>
                </a:solidFill>
              </a:rPr>
              <a:t>Ajout/suppression de vente</a:t>
            </a:r>
            <a:endParaRPr lang="fr-FR" sz="1100" dirty="0">
              <a:solidFill>
                <a:schemeClr val="bg1"/>
              </a:solidFill>
            </a:endParaRPr>
          </a:p>
        </p:txBody>
      </p:sp>
      <p:sp>
        <p:nvSpPr>
          <p:cNvPr id="271" name="ZoneTexte 270"/>
          <p:cNvSpPr txBox="1"/>
          <p:nvPr/>
        </p:nvSpPr>
        <p:spPr>
          <a:xfrm>
            <a:off x="147623" y="2152757"/>
            <a:ext cx="142654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 smtClean="0">
                <a:solidFill>
                  <a:schemeClr val="bg1"/>
                </a:solidFill>
              </a:rPr>
              <a:t>Ajout/suppression de stock</a:t>
            </a:r>
            <a:endParaRPr lang="fr-FR" sz="1100" dirty="0">
              <a:solidFill>
                <a:schemeClr val="bg1"/>
              </a:solidFill>
            </a:endParaRPr>
          </a:p>
        </p:txBody>
      </p:sp>
      <p:sp>
        <p:nvSpPr>
          <p:cNvPr id="272" name="ZoneTexte 271"/>
          <p:cNvSpPr txBox="1"/>
          <p:nvPr/>
        </p:nvSpPr>
        <p:spPr>
          <a:xfrm>
            <a:off x="189531" y="2801961"/>
            <a:ext cx="142654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 smtClean="0">
                <a:solidFill>
                  <a:schemeClr val="bg1"/>
                </a:solidFill>
              </a:rPr>
              <a:t>Ajout/suppression de patient</a:t>
            </a:r>
            <a:endParaRPr lang="fr-FR" sz="1100" dirty="0">
              <a:solidFill>
                <a:schemeClr val="bg1"/>
              </a:solidFill>
            </a:endParaRPr>
          </a:p>
        </p:txBody>
      </p:sp>
      <p:sp>
        <p:nvSpPr>
          <p:cNvPr id="273" name="ZoneTexte 272"/>
          <p:cNvSpPr txBox="1"/>
          <p:nvPr/>
        </p:nvSpPr>
        <p:spPr>
          <a:xfrm>
            <a:off x="210477" y="3734276"/>
            <a:ext cx="142654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 smtClean="0">
                <a:solidFill>
                  <a:schemeClr val="bg1"/>
                </a:solidFill>
              </a:rPr>
              <a:t>Ajout/suppression des vendeurs </a:t>
            </a:r>
            <a:endParaRPr lang="fr-FR" sz="1100" dirty="0">
              <a:solidFill>
                <a:schemeClr val="bg1"/>
              </a:solidFill>
            </a:endParaRPr>
          </a:p>
        </p:txBody>
      </p:sp>
      <p:sp>
        <p:nvSpPr>
          <p:cNvPr id="274" name="ZoneTexte 273"/>
          <p:cNvSpPr txBox="1"/>
          <p:nvPr/>
        </p:nvSpPr>
        <p:spPr>
          <a:xfrm>
            <a:off x="189531" y="4505419"/>
            <a:ext cx="142654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 err="1" smtClean="0">
                <a:solidFill>
                  <a:schemeClr val="bg1"/>
                </a:solidFill>
              </a:rPr>
              <a:t>Logout</a:t>
            </a:r>
            <a:r>
              <a:rPr lang="fr-FR" sz="1100" dirty="0">
                <a:solidFill>
                  <a:schemeClr val="bg1"/>
                </a:solidFill>
              </a:rPr>
              <a:t> </a:t>
            </a:r>
            <a:r>
              <a:rPr lang="fr-FR" sz="1100" dirty="0" smtClean="0">
                <a:solidFill>
                  <a:schemeClr val="bg1"/>
                </a:solidFill>
              </a:rPr>
              <a:t>l’interface login se réaffiche</a:t>
            </a:r>
            <a:endParaRPr lang="fr-FR" sz="1100" dirty="0">
              <a:solidFill>
                <a:schemeClr val="bg1"/>
              </a:solidFill>
            </a:endParaRPr>
          </a:p>
        </p:txBody>
      </p:sp>
      <p:cxnSp>
        <p:nvCxnSpPr>
          <p:cNvPr id="275" name="Google Shape;1766;p48"/>
          <p:cNvCxnSpPr/>
          <p:nvPr/>
        </p:nvCxnSpPr>
        <p:spPr>
          <a:xfrm rot="10800000" flipV="1">
            <a:off x="5617537" y="2332481"/>
            <a:ext cx="1793357" cy="831229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A26EFA"/>
            </a:solidFill>
            <a:prstDash val="dot"/>
            <a:round/>
            <a:headEnd type="diamond" w="med" len="med"/>
            <a:tailEnd type="diamond" w="med" len="med"/>
          </a:ln>
        </p:spPr>
      </p:cxnSp>
      <p:sp>
        <p:nvSpPr>
          <p:cNvPr id="278" name="ZoneTexte 277"/>
          <p:cNvSpPr txBox="1"/>
          <p:nvPr/>
        </p:nvSpPr>
        <p:spPr>
          <a:xfrm>
            <a:off x="7453969" y="2150048"/>
            <a:ext cx="1426543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 smtClean="0">
                <a:solidFill>
                  <a:schemeClr val="bg1"/>
                </a:solidFill>
              </a:rPr>
              <a:t>Tableau affichant tous les vendeurs de la pharmacie</a:t>
            </a:r>
            <a:endParaRPr lang="fr-FR" sz="11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35"/>
          <p:cNvSpPr txBox="1">
            <a:spLocks noGrp="1"/>
          </p:cNvSpPr>
          <p:nvPr>
            <p:ph type="title"/>
          </p:nvPr>
        </p:nvSpPr>
        <p:spPr>
          <a:xfrm>
            <a:off x="1377300" y="540000"/>
            <a:ext cx="70467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/>
              <a:t>I</a:t>
            </a:r>
            <a:r>
              <a:rPr lang="en" dirty="0" smtClean="0"/>
              <a:t>nterface manager</a:t>
            </a:r>
            <a:endParaRPr dirty="0"/>
          </a:p>
        </p:txBody>
      </p:sp>
      <p:grpSp>
        <p:nvGrpSpPr>
          <p:cNvPr id="749" name="Google Shape;749;p35"/>
          <p:cNvGrpSpPr/>
          <p:nvPr/>
        </p:nvGrpSpPr>
        <p:grpSpPr>
          <a:xfrm>
            <a:off x="839933" y="636728"/>
            <a:ext cx="395073" cy="379510"/>
            <a:chOff x="6235275" y="2141225"/>
            <a:chExt cx="319225" cy="306650"/>
          </a:xfrm>
        </p:grpSpPr>
        <p:sp>
          <p:nvSpPr>
            <p:cNvPr id="750" name="Google Shape;750;p35"/>
            <p:cNvSpPr/>
            <p:nvPr/>
          </p:nvSpPr>
          <p:spPr>
            <a:xfrm>
              <a:off x="6269125" y="2175075"/>
              <a:ext cx="33900" cy="34350"/>
            </a:xfrm>
            <a:custGeom>
              <a:avLst/>
              <a:gdLst/>
              <a:ahLst/>
              <a:cxnLst/>
              <a:rect l="l" t="t" r="r" b="b"/>
              <a:pathLst>
                <a:path w="1356" h="1374" extrusionOk="0">
                  <a:moveTo>
                    <a:pt x="1" y="0"/>
                  </a:moveTo>
                  <a:lnTo>
                    <a:pt x="1" y="1373"/>
                  </a:lnTo>
                  <a:lnTo>
                    <a:pt x="1355" y="1373"/>
                  </a:lnTo>
                  <a:lnTo>
                    <a:pt x="1355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35"/>
            <p:cNvSpPr/>
            <p:nvPr/>
          </p:nvSpPr>
          <p:spPr>
            <a:xfrm>
              <a:off x="6235275" y="2209400"/>
              <a:ext cx="33875" cy="101575"/>
            </a:xfrm>
            <a:custGeom>
              <a:avLst/>
              <a:gdLst/>
              <a:ahLst/>
              <a:cxnLst/>
              <a:rect l="l" t="t" r="r" b="b"/>
              <a:pathLst>
                <a:path w="1355" h="4063" extrusionOk="0">
                  <a:moveTo>
                    <a:pt x="1" y="0"/>
                  </a:moveTo>
                  <a:lnTo>
                    <a:pt x="1" y="1354"/>
                  </a:lnTo>
                  <a:lnTo>
                    <a:pt x="1" y="2708"/>
                  </a:lnTo>
                  <a:lnTo>
                    <a:pt x="1" y="4063"/>
                  </a:lnTo>
                  <a:lnTo>
                    <a:pt x="1355" y="4063"/>
                  </a:lnTo>
                  <a:lnTo>
                    <a:pt x="1355" y="2708"/>
                  </a:lnTo>
                  <a:lnTo>
                    <a:pt x="1355" y="1354"/>
                  </a:lnTo>
                  <a:lnTo>
                    <a:pt x="1355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35"/>
            <p:cNvSpPr/>
            <p:nvPr/>
          </p:nvSpPr>
          <p:spPr>
            <a:xfrm>
              <a:off x="6520625" y="2209400"/>
              <a:ext cx="33875" cy="101575"/>
            </a:xfrm>
            <a:custGeom>
              <a:avLst/>
              <a:gdLst/>
              <a:ahLst/>
              <a:cxnLst/>
              <a:rect l="l" t="t" r="r" b="b"/>
              <a:pathLst>
                <a:path w="1355" h="4063" extrusionOk="0">
                  <a:moveTo>
                    <a:pt x="1" y="0"/>
                  </a:moveTo>
                  <a:lnTo>
                    <a:pt x="1" y="1354"/>
                  </a:lnTo>
                  <a:lnTo>
                    <a:pt x="1" y="2708"/>
                  </a:lnTo>
                  <a:lnTo>
                    <a:pt x="1" y="4063"/>
                  </a:lnTo>
                  <a:lnTo>
                    <a:pt x="1355" y="4063"/>
                  </a:lnTo>
                  <a:lnTo>
                    <a:pt x="1355" y="2708"/>
                  </a:lnTo>
                  <a:lnTo>
                    <a:pt x="1355" y="1354"/>
                  </a:lnTo>
                  <a:lnTo>
                    <a:pt x="1355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35"/>
            <p:cNvSpPr/>
            <p:nvPr/>
          </p:nvSpPr>
          <p:spPr>
            <a:xfrm>
              <a:off x="6303000" y="2141225"/>
              <a:ext cx="183325" cy="33875"/>
            </a:xfrm>
            <a:custGeom>
              <a:avLst/>
              <a:gdLst/>
              <a:ahLst/>
              <a:cxnLst/>
              <a:rect l="l" t="t" r="r" b="b"/>
              <a:pathLst>
                <a:path w="7333" h="1355" extrusionOk="0">
                  <a:moveTo>
                    <a:pt x="0" y="0"/>
                  </a:moveTo>
                  <a:lnTo>
                    <a:pt x="0" y="986"/>
                  </a:lnTo>
                  <a:lnTo>
                    <a:pt x="0" y="1354"/>
                  </a:lnTo>
                  <a:lnTo>
                    <a:pt x="7333" y="1354"/>
                  </a:lnTo>
                  <a:lnTo>
                    <a:pt x="7333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35"/>
            <p:cNvSpPr/>
            <p:nvPr/>
          </p:nvSpPr>
          <p:spPr>
            <a:xfrm>
              <a:off x="6486300" y="2310950"/>
              <a:ext cx="34350" cy="33875"/>
            </a:xfrm>
            <a:custGeom>
              <a:avLst/>
              <a:gdLst/>
              <a:ahLst/>
              <a:cxnLst/>
              <a:rect l="l" t="t" r="r" b="b"/>
              <a:pathLst>
                <a:path w="1374" h="1355" extrusionOk="0">
                  <a:moveTo>
                    <a:pt x="1" y="1"/>
                  </a:moveTo>
                  <a:lnTo>
                    <a:pt x="1" y="1355"/>
                  </a:lnTo>
                  <a:lnTo>
                    <a:pt x="1374" y="1355"/>
                  </a:lnTo>
                  <a:lnTo>
                    <a:pt x="1374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35"/>
            <p:cNvSpPr/>
            <p:nvPr/>
          </p:nvSpPr>
          <p:spPr>
            <a:xfrm>
              <a:off x="6303000" y="2344800"/>
              <a:ext cx="183325" cy="103075"/>
            </a:xfrm>
            <a:custGeom>
              <a:avLst/>
              <a:gdLst/>
              <a:ahLst/>
              <a:cxnLst/>
              <a:rect l="l" t="t" r="r" b="b"/>
              <a:pathLst>
                <a:path w="7333" h="4123" extrusionOk="0">
                  <a:moveTo>
                    <a:pt x="0" y="1"/>
                  </a:moveTo>
                  <a:lnTo>
                    <a:pt x="0" y="988"/>
                  </a:lnTo>
                  <a:lnTo>
                    <a:pt x="0" y="1375"/>
                  </a:lnTo>
                  <a:lnTo>
                    <a:pt x="2051" y="1375"/>
                  </a:lnTo>
                  <a:lnTo>
                    <a:pt x="2051" y="2284"/>
                  </a:lnTo>
                  <a:lnTo>
                    <a:pt x="2961" y="2284"/>
                  </a:lnTo>
                  <a:lnTo>
                    <a:pt x="2961" y="3194"/>
                  </a:lnTo>
                  <a:lnTo>
                    <a:pt x="3425" y="3194"/>
                  </a:lnTo>
                  <a:lnTo>
                    <a:pt x="3425" y="4122"/>
                  </a:lnTo>
                  <a:lnTo>
                    <a:pt x="4354" y="4122"/>
                  </a:lnTo>
                  <a:lnTo>
                    <a:pt x="4354" y="3194"/>
                  </a:lnTo>
                  <a:lnTo>
                    <a:pt x="4798" y="3194"/>
                  </a:lnTo>
                  <a:lnTo>
                    <a:pt x="4798" y="2284"/>
                  </a:lnTo>
                  <a:lnTo>
                    <a:pt x="5669" y="2284"/>
                  </a:lnTo>
                  <a:lnTo>
                    <a:pt x="5669" y="1375"/>
                  </a:lnTo>
                  <a:lnTo>
                    <a:pt x="7333" y="1375"/>
                  </a:lnTo>
                  <a:lnTo>
                    <a:pt x="7333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35"/>
            <p:cNvSpPr/>
            <p:nvPr/>
          </p:nvSpPr>
          <p:spPr>
            <a:xfrm>
              <a:off x="6269125" y="2310950"/>
              <a:ext cx="33900" cy="33875"/>
            </a:xfrm>
            <a:custGeom>
              <a:avLst/>
              <a:gdLst/>
              <a:ahLst/>
              <a:cxnLst/>
              <a:rect l="l" t="t" r="r" b="b"/>
              <a:pathLst>
                <a:path w="1356" h="1355" extrusionOk="0">
                  <a:moveTo>
                    <a:pt x="1" y="1"/>
                  </a:moveTo>
                  <a:lnTo>
                    <a:pt x="1" y="1355"/>
                  </a:lnTo>
                  <a:lnTo>
                    <a:pt x="1355" y="1355"/>
                  </a:lnTo>
                  <a:lnTo>
                    <a:pt x="1355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35"/>
            <p:cNvSpPr/>
            <p:nvPr/>
          </p:nvSpPr>
          <p:spPr>
            <a:xfrm>
              <a:off x="6486300" y="2175075"/>
              <a:ext cx="34350" cy="34350"/>
            </a:xfrm>
            <a:custGeom>
              <a:avLst/>
              <a:gdLst/>
              <a:ahLst/>
              <a:cxnLst/>
              <a:rect l="l" t="t" r="r" b="b"/>
              <a:pathLst>
                <a:path w="1374" h="1374" extrusionOk="0">
                  <a:moveTo>
                    <a:pt x="1" y="0"/>
                  </a:moveTo>
                  <a:lnTo>
                    <a:pt x="1" y="1373"/>
                  </a:lnTo>
                  <a:lnTo>
                    <a:pt x="1374" y="1373"/>
                  </a:lnTo>
                  <a:lnTo>
                    <a:pt x="1374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35"/>
            <p:cNvSpPr/>
            <p:nvPr/>
          </p:nvSpPr>
          <p:spPr>
            <a:xfrm>
              <a:off x="6331550" y="2243250"/>
              <a:ext cx="33875" cy="33875"/>
            </a:xfrm>
            <a:custGeom>
              <a:avLst/>
              <a:gdLst/>
              <a:ahLst/>
              <a:cxnLst/>
              <a:rect l="l" t="t" r="r" b="b"/>
              <a:pathLst>
                <a:path w="1355" h="1355" extrusionOk="0">
                  <a:moveTo>
                    <a:pt x="0" y="0"/>
                  </a:moveTo>
                  <a:lnTo>
                    <a:pt x="0" y="1354"/>
                  </a:lnTo>
                  <a:lnTo>
                    <a:pt x="1355" y="1354"/>
                  </a:lnTo>
                  <a:lnTo>
                    <a:pt x="1355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35"/>
            <p:cNvSpPr/>
            <p:nvPr/>
          </p:nvSpPr>
          <p:spPr>
            <a:xfrm>
              <a:off x="6382300" y="2243250"/>
              <a:ext cx="34400" cy="33875"/>
            </a:xfrm>
            <a:custGeom>
              <a:avLst/>
              <a:gdLst/>
              <a:ahLst/>
              <a:cxnLst/>
              <a:rect l="l" t="t" r="r" b="b"/>
              <a:pathLst>
                <a:path w="1376" h="1355" extrusionOk="0">
                  <a:moveTo>
                    <a:pt x="1" y="0"/>
                  </a:moveTo>
                  <a:lnTo>
                    <a:pt x="1" y="1354"/>
                  </a:lnTo>
                  <a:lnTo>
                    <a:pt x="1375" y="1354"/>
                  </a:lnTo>
                  <a:lnTo>
                    <a:pt x="1375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35"/>
            <p:cNvSpPr/>
            <p:nvPr/>
          </p:nvSpPr>
          <p:spPr>
            <a:xfrm>
              <a:off x="6432150" y="2243250"/>
              <a:ext cx="33875" cy="33875"/>
            </a:xfrm>
            <a:custGeom>
              <a:avLst/>
              <a:gdLst/>
              <a:ahLst/>
              <a:cxnLst/>
              <a:rect l="l" t="t" r="r" b="b"/>
              <a:pathLst>
                <a:path w="1355" h="1355" extrusionOk="0">
                  <a:moveTo>
                    <a:pt x="0" y="0"/>
                  </a:moveTo>
                  <a:lnTo>
                    <a:pt x="0" y="1354"/>
                  </a:lnTo>
                  <a:lnTo>
                    <a:pt x="1354" y="1354"/>
                  </a:lnTo>
                  <a:lnTo>
                    <a:pt x="1354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761" name="Google Shape;761;p35"/>
          <p:cNvCxnSpPr/>
          <p:nvPr/>
        </p:nvCxnSpPr>
        <p:spPr>
          <a:xfrm>
            <a:off x="4575275" y="2576650"/>
            <a:ext cx="0" cy="1401000"/>
          </a:xfrm>
          <a:prstGeom prst="straightConnector1">
            <a:avLst/>
          </a:prstGeom>
          <a:noFill/>
          <a:ln w="19050" cap="flat" cmpd="sng">
            <a:solidFill>
              <a:srgbClr val="A26EFA"/>
            </a:solidFill>
            <a:prstDash val="dot"/>
            <a:round/>
            <a:headEnd type="diamond" w="med" len="med"/>
            <a:tailEnd type="diamond" w="med" len="med"/>
          </a:ln>
        </p:spPr>
      </p:cxnSp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3"/>
          <a:srcRect l="20091" t="8528" r="20215" b="12659"/>
          <a:stretch/>
        </p:blipFill>
        <p:spPr>
          <a:xfrm>
            <a:off x="2283358" y="1315779"/>
            <a:ext cx="5002586" cy="3713421"/>
          </a:xfrm>
          <a:prstGeom prst="rect">
            <a:avLst/>
          </a:prstGeom>
        </p:spPr>
      </p:pic>
      <p:cxnSp>
        <p:nvCxnSpPr>
          <p:cNvPr id="288" name="Google Shape;1766;p48"/>
          <p:cNvCxnSpPr/>
          <p:nvPr/>
        </p:nvCxnSpPr>
        <p:spPr>
          <a:xfrm rot="10800000">
            <a:off x="1796902" y="1701210"/>
            <a:ext cx="871872" cy="287079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A26EFA"/>
            </a:solidFill>
            <a:prstDash val="dot"/>
            <a:round/>
            <a:headEnd type="diamond" w="med" len="med"/>
            <a:tailEnd type="diamond" w="med" len="med"/>
          </a:ln>
        </p:spPr>
      </p:cxnSp>
      <p:sp>
        <p:nvSpPr>
          <p:cNvPr id="291" name="ZoneTexte 290"/>
          <p:cNvSpPr txBox="1"/>
          <p:nvPr/>
        </p:nvSpPr>
        <p:spPr>
          <a:xfrm>
            <a:off x="391276" y="1557403"/>
            <a:ext cx="142654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 smtClean="0">
                <a:solidFill>
                  <a:schemeClr val="bg1"/>
                </a:solidFill>
              </a:rPr>
              <a:t>Affichage de l’inventaire </a:t>
            </a:r>
            <a:endParaRPr lang="fr-FR" sz="1100" dirty="0">
              <a:solidFill>
                <a:schemeClr val="bg1"/>
              </a:solidFill>
            </a:endParaRPr>
          </a:p>
        </p:txBody>
      </p:sp>
      <p:sp>
        <p:nvSpPr>
          <p:cNvPr id="292" name="ZoneTexte 291"/>
          <p:cNvSpPr txBox="1"/>
          <p:nvPr/>
        </p:nvSpPr>
        <p:spPr>
          <a:xfrm>
            <a:off x="266773" y="2417015"/>
            <a:ext cx="142654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 smtClean="0">
                <a:solidFill>
                  <a:schemeClr val="bg1"/>
                </a:solidFill>
              </a:rPr>
              <a:t>Ajout/suppression de patient</a:t>
            </a:r>
            <a:endParaRPr lang="fr-FR" sz="1100" dirty="0">
              <a:solidFill>
                <a:schemeClr val="bg1"/>
              </a:solidFill>
            </a:endParaRPr>
          </a:p>
        </p:txBody>
      </p:sp>
      <p:cxnSp>
        <p:nvCxnSpPr>
          <p:cNvPr id="293" name="Google Shape;1766;p48"/>
          <p:cNvCxnSpPr/>
          <p:nvPr/>
        </p:nvCxnSpPr>
        <p:spPr>
          <a:xfrm rot="10800000" flipV="1">
            <a:off x="1817454" y="2357614"/>
            <a:ext cx="821475" cy="274843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A26EFA"/>
            </a:solidFill>
            <a:prstDash val="dot"/>
            <a:round/>
            <a:headEnd type="diamond" w="med" len="med"/>
            <a:tailEnd type="diamond" w="med" len="med"/>
          </a:ln>
        </p:spPr>
      </p:cxnSp>
      <p:cxnSp>
        <p:nvCxnSpPr>
          <p:cNvPr id="297" name="Google Shape;1766;p48"/>
          <p:cNvCxnSpPr/>
          <p:nvPr/>
        </p:nvCxnSpPr>
        <p:spPr>
          <a:xfrm rot="10800000" flipV="1">
            <a:off x="6079663" y="2267993"/>
            <a:ext cx="1565146" cy="628049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A26EFA"/>
            </a:solidFill>
            <a:prstDash val="dot"/>
            <a:round/>
            <a:headEnd type="diamond" w="med" len="med"/>
            <a:tailEnd type="diamond" w="med" len="med"/>
          </a:ln>
        </p:spPr>
      </p:cxnSp>
      <p:sp>
        <p:nvSpPr>
          <p:cNvPr id="300" name="ZoneTexte 299"/>
          <p:cNvSpPr txBox="1"/>
          <p:nvPr/>
        </p:nvSpPr>
        <p:spPr>
          <a:xfrm>
            <a:off x="7658309" y="2064914"/>
            <a:ext cx="1426543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 smtClean="0">
                <a:solidFill>
                  <a:schemeClr val="bg1"/>
                </a:solidFill>
              </a:rPr>
              <a:t>Tableau affichant tous les vendeurs de la pharmacie</a:t>
            </a:r>
            <a:endParaRPr lang="fr-FR" sz="1100" dirty="0">
              <a:solidFill>
                <a:schemeClr val="bg1"/>
              </a:solidFill>
            </a:endParaRPr>
          </a:p>
        </p:txBody>
      </p:sp>
      <p:cxnSp>
        <p:nvCxnSpPr>
          <p:cNvPr id="307" name="Google Shape;1766;p48"/>
          <p:cNvCxnSpPr/>
          <p:nvPr/>
        </p:nvCxnSpPr>
        <p:spPr>
          <a:xfrm rot="10800000" flipV="1">
            <a:off x="1779473" y="4145971"/>
            <a:ext cx="859456" cy="218134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A26EFA"/>
            </a:solidFill>
            <a:prstDash val="dot"/>
            <a:round/>
            <a:headEnd type="diamond" w="med" len="med"/>
            <a:tailEnd type="diamond" w="med" len="med"/>
          </a:ln>
        </p:spPr>
      </p:cxnSp>
      <p:sp>
        <p:nvSpPr>
          <p:cNvPr id="308" name="ZoneTexte 307"/>
          <p:cNvSpPr txBox="1"/>
          <p:nvPr/>
        </p:nvSpPr>
        <p:spPr>
          <a:xfrm>
            <a:off x="370314" y="4064023"/>
            <a:ext cx="142654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 err="1" smtClean="0">
                <a:solidFill>
                  <a:schemeClr val="bg1"/>
                </a:solidFill>
              </a:rPr>
              <a:t>Logout</a:t>
            </a:r>
            <a:r>
              <a:rPr lang="fr-FR" sz="1100" dirty="0">
                <a:solidFill>
                  <a:schemeClr val="bg1"/>
                </a:solidFill>
              </a:rPr>
              <a:t> </a:t>
            </a:r>
            <a:r>
              <a:rPr lang="fr-FR" sz="1100" dirty="0" smtClean="0">
                <a:solidFill>
                  <a:schemeClr val="bg1"/>
                </a:solidFill>
              </a:rPr>
              <a:t>l’interface login se réaffiche</a:t>
            </a:r>
            <a:endParaRPr lang="fr-FR" sz="11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2"/>
          <p:cNvSpPr txBox="1">
            <a:spLocks noGrp="1"/>
          </p:cNvSpPr>
          <p:nvPr>
            <p:ph type="title"/>
          </p:nvPr>
        </p:nvSpPr>
        <p:spPr>
          <a:xfrm>
            <a:off x="4856000" y="1609725"/>
            <a:ext cx="2941800" cy="47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Section </a:t>
            </a:r>
            <a:r>
              <a:rPr lang="en" dirty="0" smtClean="0"/>
              <a:t>02</a:t>
            </a:r>
            <a:endParaRPr dirty="0"/>
          </a:p>
        </p:txBody>
      </p:sp>
      <p:sp>
        <p:nvSpPr>
          <p:cNvPr id="267" name="Google Shape;267;p32"/>
          <p:cNvSpPr txBox="1">
            <a:spLocks noGrp="1"/>
          </p:cNvSpPr>
          <p:nvPr>
            <p:ph type="subTitle" idx="1"/>
          </p:nvPr>
        </p:nvSpPr>
        <p:spPr>
          <a:xfrm>
            <a:off x="4856000" y="2158275"/>
            <a:ext cx="2941800" cy="6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>
                <a:solidFill>
                  <a:srgbClr val="FFA0FF"/>
                </a:solidFill>
              </a:rPr>
              <a:t>Interface stock et patient chez l’</a:t>
            </a:r>
            <a:r>
              <a:rPr lang="fr-FR" dirty="0" err="1" smtClean="0">
                <a:solidFill>
                  <a:srgbClr val="FFA0FF"/>
                </a:solidFill>
              </a:rPr>
              <a:t>admin</a:t>
            </a:r>
            <a:r>
              <a:rPr lang="fr-FR" dirty="0" smtClean="0">
                <a:solidFill>
                  <a:srgbClr val="FFA0FF"/>
                </a:solidFill>
              </a:rPr>
              <a:t> et manager</a:t>
            </a:r>
            <a:endParaRPr dirty="0">
              <a:solidFill>
                <a:srgbClr val="FFA0FF"/>
              </a:solidFill>
            </a:endParaRPr>
          </a:p>
        </p:txBody>
      </p:sp>
      <p:sp>
        <p:nvSpPr>
          <p:cNvPr id="268" name="Google Shape;268;p32"/>
          <p:cNvSpPr txBox="1">
            <a:spLocks noGrp="1"/>
          </p:cNvSpPr>
          <p:nvPr>
            <p:ph type="title" idx="2"/>
          </p:nvPr>
        </p:nvSpPr>
        <p:spPr>
          <a:xfrm>
            <a:off x="720000" y="1514675"/>
            <a:ext cx="27078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02</a:t>
            </a:r>
            <a:endParaRPr dirty="0"/>
          </a:p>
        </p:txBody>
      </p:sp>
      <p:grpSp>
        <p:nvGrpSpPr>
          <p:cNvPr id="269" name="Google Shape;269;p32"/>
          <p:cNvGrpSpPr/>
          <p:nvPr/>
        </p:nvGrpSpPr>
        <p:grpSpPr>
          <a:xfrm>
            <a:off x="5698406" y="3281948"/>
            <a:ext cx="1256994" cy="377795"/>
            <a:chOff x="5620600" y="3056725"/>
            <a:chExt cx="500575" cy="150450"/>
          </a:xfrm>
        </p:grpSpPr>
        <p:sp>
          <p:nvSpPr>
            <p:cNvPr id="270" name="Google Shape;270;p32"/>
            <p:cNvSpPr/>
            <p:nvPr/>
          </p:nvSpPr>
          <p:spPr>
            <a:xfrm>
              <a:off x="5646200" y="3155900"/>
              <a:ext cx="525" cy="475"/>
            </a:xfrm>
            <a:custGeom>
              <a:avLst/>
              <a:gdLst/>
              <a:ahLst/>
              <a:cxnLst/>
              <a:rect l="l" t="t" r="r" b="b"/>
              <a:pathLst>
                <a:path w="21" h="19" extrusionOk="0">
                  <a:moveTo>
                    <a:pt x="1" y="0"/>
                  </a:moveTo>
                  <a:lnTo>
                    <a:pt x="1" y="19"/>
                  </a:lnTo>
                  <a:lnTo>
                    <a:pt x="21" y="1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32"/>
            <p:cNvSpPr/>
            <p:nvPr/>
          </p:nvSpPr>
          <p:spPr>
            <a:xfrm>
              <a:off x="5646200" y="31089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32"/>
            <p:cNvSpPr/>
            <p:nvPr/>
          </p:nvSpPr>
          <p:spPr>
            <a:xfrm>
              <a:off x="5671350" y="3181050"/>
              <a:ext cx="525" cy="475"/>
            </a:xfrm>
            <a:custGeom>
              <a:avLst/>
              <a:gdLst/>
              <a:ahLst/>
              <a:cxnLst/>
              <a:rect l="l" t="t" r="r" b="b"/>
              <a:pathLst>
                <a:path w="21" h="19" extrusionOk="0">
                  <a:moveTo>
                    <a:pt x="1" y="0"/>
                  </a:moveTo>
                  <a:lnTo>
                    <a:pt x="1" y="19"/>
                  </a:lnTo>
                  <a:lnTo>
                    <a:pt x="21" y="1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32"/>
            <p:cNvSpPr/>
            <p:nvPr/>
          </p:nvSpPr>
          <p:spPr>
            <a:xfrm>
              <a:off x="5620600" y="3056725"/>
              <a:ext cx="500575" cy="150450"/>
            </a:xfrm>
            <a:custGeom>
              <a:avLst/>
              <a:gdLst/>
              <a:ahLst/>
              <a:cxnLst/>
              <a:rect l="l" t="t" r="r" b="b"/>
              <a:pathLst>
                <a:path w="20023" h="6018" extrusionOk="0">
                  <a:moveTo>
                    <a:pt x="2012" y="1"/>
                  </a:moveTo>
                  <a:lnTo>
                    <a:pt x="2012" y="949"/>
                  </a:lnTo>
                  <a:lnTo>
                    <a:pt x="2012" y="1045"/>
                  </a:lnTo>
                  <a:lnTo>
                    <a:pt x="17992" y="1045"/>
                  </a:lnTo>
                  <a:lnTo>
                    <a:pt x="17992" y="2090"/>
                  </a:lnTo>
                  <a:lnTo>
                    <a:pt x="18998" y="2090"/>
                  </a:lnTo>
                  <a:lnTo>
                    <a:pt x="18998" y="3986"/>
                  </a:lnTo>
                  <a:lnTo>
                    <a:pt x="18010" y="3986"/>
                  </a:lnTo>
                  <a:lnTo>
                    <a:pt x="18010" y="4992"/>
                  </a:lnTo>
                  <a:lnTo>
                    <a:pt x="2031" y="4992"/>
                  </a:lnTo>
                  <a:lnTo>
                    <a:pt x="2031" y="4973"/>
                  </a:lnTo>
                  <a:lnTo>
                    <a:pt x="2031" y="3986"/>
                  </a:lnTo>
                  <a:lnTo>
                    <a:pt x="1025" y="3986"/>
                  </a:lnTo>
                  <a:lnTo>
                    <a:pt x="1025" y="3967"/>
                  </a:lnTo>
                  <a:lnTo>
                    <a:pt x="1025" y="2090"/>
                  </a:lnTo>
                  <a:lnTo>
                    <a:pt x="2012" y="2090"/>
                  </a:lnTo>
                  <a:lnTo>
                    <a:pt x="2012" y="1045"/>
                  </a:lnTo>
                  <a:lnTo>
                    <a:pt x="986" y="1045"/>
                  </a:lnTo>
                  <a:lnTo>
                    <a:pt x="986" y="1858"/>
                  </a:lnTo>
                  <a:lnTo>
                    <a:pt x="0" y="1858"/>
                  </a:lnTo>
                  <a:lnTo>
                    <a:pt x="0" y="4045"/>
                  </a:lnTo>
                  <a:lnTo>
                    <a:pt x="1006" y="4045"/>
                  </a:lnTo>
                  <a:lnTo>
                    <a:pt x="1006" y="5031"/>
                  </a:lnTo>
                  <a:lnTo>
                    <a:pt x="2031" y="5031"/>
                  </a:lnTo>
                  <a:lnTo>
                    <a:pt x="2031" y="6018"/>
                  </a:lnTo>
                  <a:lnTo>
                    <a:pt x="18049" y="6018"/>
                  </a:lnTo>
                  <a:lnTo>
                    <a:pt x="18049" y="5031"/>
                  </a:lnTo>
                  <a:lnTo>
                    <a:pt x="19036" y="5031"/>
                  </a:lnTo>
                  <a:lnTo>
                    <a:pt x="19036" y="4199"/>
                  </a:lnTo>
                  <a:lnTo>
                    <a:pt x="20022" y="4199"/>
                  </a:lnTo>
                  <a:lnTo>
                    <a:pt x="20022" y="2013"/>
                  </a:lnTo>
                  <a:lnTo>
                    <a:pt x="19036" y="2013"/>
                  </a:lnTo>
                  <a:lnTo>
                    <a:pt x="19036" y="1045"/>
                  </a:lnTo>
                  <a:lnTo>
                    <a:pt x="18030" y="1045"/>
                  </a:lnTo>
                  <a:lnTo>
                    <a:pt x="18030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32"/>
            <p:cNvSpPr/>
            <p:nvPr/>
          </p:nvSpPr>
          <p:spPr>
            <a:xfrm>
              <a:off x="5679100" y="3089625"/>
              <a:ext cx="38700" cy="84675"/>
            </a:xfrm>
            <a:custGeom>
              <a:avLst/>
              <a:gdLst/>
              <a:ahLst/>
              <a:cxnLst/>
              <a:rect l="l" t="t" r="r" b="b"/>
              <a:pathLst>
                <a:path w="1548" h="3387" extrusionOk="0">
                  <a:moveTo>
                    <a:pt x="0" y="0"/>
                  </a:moveTo>
                  <a:lnTo>
                    <a:pt x="0" y="3386"/>
                  </a:lnTo>
                  <a:lnTo>
                    <a:pt x="1548" y="3386"/>
                  </a:lnTo>
                  <a:lnTo>
                    <a:pt x="1548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32"/>
            <p:cNvSpPr/>
            <p:nvPr/>
          </p:nvSpPr>
          <p:spPr>
            <a:xfrm>
              <a:off x="5726025" y="3089625"/>
              <a:ext cx="38725" cy="84675"/>
            </a:xfrm>
            <a:custGeom>
              <a:avLst/>
              <a:gdLst/>
              <a:ahLst/>
              <a:cxnLst/>
              <a:rect l="l" t="t" r="r" b="b"/>
              <a:pathLst>
                <a:path w="1549" h="3387" extrusionOk="0">
                  <a:moveTo>
                    <a:pt x="1" y="0"/>
                  </a:moveTo>
                  <a:lnTo>
                    <a:pt x="1" y="3386"/>
                  </a:lnTo>
                  <a:lnTo>
                    <a:pt x="1548" y="3386"/>
                  </a:lnTo>
                  <a:lnTo>
                    <a:pt x="1548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32"/>
            <p:cNvSpPr/>
            <p:nvPr/>
          </p:nvSpPr>
          <p:spPr>
            <a:xfrm>
              <a:off x="5773875" y="3089625"/>
              <a:ext cx="38725" cy="84675"/>
            </a:xfrm>
            <a:custGeom>
              <a:avLst/>
              <a:gdLst/>
              <a:ahLst/>
              <a:cxnLst/>
              <a:rect l="l" t="t" r="r" b="b"/>
              <a:pathLst>
                <a:path w="1549" h="3387" extrusionOk="0">
                  <a:moveTo>
                    <a:pt x="1" y="0"/>
                  </a:moveTo>
                  <a:lnTo>
                    <a:pt x="1" y="3386"/>
                  </a:lnTo>
                  <a:lnTo>
                    <a:pt x="1549" y="3386"/>
                  </a:lnTo>
                  <a:lnTo>
                    <a:pt x="1549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32"/>
            <p:cNvSpPr/>
            <p:nvPr/>
          </p:nvSpPr>
          <p:spPr>
            <a:xfrm>
              <a:off x="5821775" y="3089625"/>
              <a:ext cx="38225" cy="84675"/>
            </a:xfrm>
            <a:custGeom>
              <a:avLst/>
              <a:gdLst/>
              <a:ahLst/>
              <a:cxnLst/>
              <a:rect l="l" t="t" r="r" b="b"/>
              <a:pathLst>
                <a:path w="1529" h="3387" extrusionOk="0">
                  <a:moveTo>
                    <a:pt x="1" y="0"/>
                  </a:moveTo>
                  <a:lnTo>
                    <a:pt x="1" y="3386"/>
                  </a:lnTo>
                  <a:lnTo>
                    <a:pt x="1528" y="3386"/>
                  </a:lnTo>
                  <a:lnTo>
                    <a:pt x="1528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32"/>
            <p:cNvSpPr/>
            <p:nvPr/>
          </p:nvSpPr>
          <p:spPr>
            <a:xfrm>
              <a:off x="5869175" y="3089625"/>
              <a:ext cx="38725" cy="84675"/>
            </a:xfrm>
            <a:custGeom>
              <a:avLst/>
              <a:gdLst/>
              <a:ahLst/>
              <a:cxnLst/>
              <a:rect l="l" t="t" r="r" b="b"/>
              <a:pathLst>
                <a:path w="1549" h="3387" extrusionOk="0">
                  <a:moveTo>
                    <a:pt x="1" y="0"/>
                  </a:moveTo>
                  <a:lnTo>
                    <a:pt x="1" y="3386"/>
                  </a:lnTo>
                  <a:lnTo>
                    <a:pt x="1548" y="3386"/>
                  </a:lnTo>
                  <a:lnTo>
                    <a:pt x="1548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32"/>
            <p:cNvSpPr/>
            <p:nvPr/>
          </p:nvSpPr>
          <p:spPr>
            <a:xfrm>
              <a:off x="5926725" y="3118175"/>
              <a:ext cx="17925" cy="30000"/>
            </a:xfrm>
            <a:custGeom>
              <a:avLst/>
              <a:gdLst/>
              <a:ahLst/>
              <a:cxnLst/>
              <a:rect l="l" t="t" r="r" b="b"/>
              <a:pathLst>
                <a:path w="717" h="1200" extrusionOk="0">
                  <a:moveTo>
                    <a:pt x="0" y="0"/>
                  </a:moveTo>
                  <a:lnTo>
                    <a:pt x="0" y="232"/>
                  </a:lnTo>
                  <a:lnTo>
                    <a:pt x="485" y="232"/>
                  </a:lnTo>
                  <a:lnTo>
                    <a:pt x="485" y="483"/>
                  </a:lnTo>
                  <a:lnTo>
                    <a:pt x="717" y="483"/>
                  </a:lnTo>
                  <a:lnTo>
                    <a:pt x="717" y="0"/>
                  </a:lnTo>
                  <a:close/>
                  <a:moveTo>
                    <a:pt x="232" y="483"/>
                  </a:moveTo>
                  <a:lnTo>
                    <a:pt x="232" y="715"/>
                  </a:lnTo>
                  <a:lnTo>
                    <a:pt x="485" y="715"/>
                  </a:lnTo>
                  <a:lnTo>
                    <a:pt x="485" y="483"/>
                  </a:lnTo>
                  <a:close/>
                  <a:moveTo>
                    <a:pt x="0" y="715"/>
                  </a:moveTo>
                  <a:lnTo>
                    <a:pt x="0" y="1200"/>
                  </a:lnTo>
                  <a:lnTo>
                    <a:pt x="232" y="1200"/>
                  </a:lnTo>
                  <a:lnTo>
                    <a:pt x="232" y="715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32"/>
            <p:cNvSpPr/>
            <p:nvPr/>
          </p:nvSpPr>
          <p:spPr>
            <a:xfrm>
              <a:off x="5956250" y="3117675"/>
              <a:ext cx="24650" cy="30975"/>
            </a:xfrm>
            <a:custGeom>
              <a:avLst/>
              <a:gdLst/>
              <a:ahLst/>
              <a:cxnLst/>
              <a:rect l="l" t="t" r="r" b="b"/>
              <a:pathLst>
                <a:path w="986" h="1239" extrusionOk="0">
                  <a:moveTo>
                    <a:pt x="251" y="0"/>
                  </a:moveTo>
                  <a:lnTo>
                    <a:pt x="251" y="252"/>
                  </a:lnTo>
                  <a:lnTo>
                    <a:pt x="735" y="252"/>
                  </a:lnTo>
                  <a:lnTo>
                    <a:pt x="735" y="0"/>
                  </a:lnTo>
                  <a:close/>
                  <a:moveTo>
                    <a:pt x="0" y="252"/>
                  </a:moveTo>
                  <a:lnTo>
                    <a:pt x="0" y="988"/>
                  </a:lnTo>
                  <a:lnTo>
                    <a:pt x="251" y="988"/>
                  </a:lnTo>
                  <a:lnTo>
                    <a:pt x="251" y="252"/>
                  </a:lnTo>
                  <a:close/>
                  <a:moveTo>
                    <a:pt x="735" y="252"/>
                  </a:moveTo>
                  <a:lnTo>
                    <a:pt x="735" y="988"/>
                  </a:lnTo>
                  <a:lnTo>
                    <a:pt x="986" y="988"/>
                  </a:lnTo>
                  <a:lnTo>
                    <a:pt x="986" y="252"/>
                  </a:lnTo>
                  <a:close/>
                  <a:moveTo>
                    <a:pt x="251" y="988"/>
                  </a:moveTo>
                  <a:lnTo>
                    <a:pt x="251" y="1238"/>
                  </a:lnTo>
                  <a:lnTo>
                    <a:pt x="735" y="1238"/>
                  </a:lnTo>
                  <a:lnTo>
                    <a:pt x="735" y="988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32"/>
            <p:cNvSpPr/>
            <p:nvPr/>
          </p:nvSpPr>
          <p:spPr>
            <a:xfrm>
              <a:off x="5992500" y="3117675"/>
              <a:ext cx="42575" cy="30975"/>
            </a:xfrm>
            <a:custGeom>
              <a:avLst/>
              <a:gdLst/>
              <a:ahLst/>
              <a:cxnLst/>
              <a:rect l="l" t="t" r="r" b="b"/>
              <a:pathLst>
                <a:path w="1703" h="1239" extrusionOk="0">
                  <a:moveTo>
                    <a:pt x="1220" y="0"/>
                  </a:moveTo>
                  <a:lnTo>
                    <a:pt x="1220" y="252"/>
                  </a:lnTo>
                  <a:lnTo>
                    <a:pt x="1452" y="252"/>
                  </a:lnTo>
                  <a:lnTo>
                    <a:pt x="1452" y="0"/>
                  </a:lnTo>
                  <a:close/>
                  <a:moveTo>
                    <a:pt x="0" y="0"/>
                  </a:moveTo>
                  <a:lnTo>
                    <a:pt x="0" y="503"/>
                  </a:lnTo>
                  <a:lnTo>
                    <a:pt x="485" y="503"/>
                  </a:lnTo>
                  <a:lnTo>
                    <a:pt x="485" y="0"/>
                  </a:lnTo>
                  <a:close/>
                  <a:moveTo>
                    <a:pt x="967" y="252"/>
                  </a:moveTo>
                  <a:lnTo>
                    <a:pt x="967" y="503"/>
                  </a:lnTo>
                  <a:lnTo>
                    <a:pt x="1220" y="503"/>
                  </a:lnTo>
                  <a:lnTo>
                    <a:pt x="1220" y="252"/>
                  </a:lnTo>
                  <a:close/>
                  <a:moveTo>
                    <a:pt x="735" y="503"/>
                  </a:moveTo>
                  <a:lnTo>
                    <a:pt x="735" y="735"/>
                  </a:lnTo>
                  <a:lnTo>
                    <a:pt x="967" y="735"/>
                  </a:lnTo>
                  <a:lnTo>
                    <a:pt x="967" y="503"/>
                  </a:lnTo>
                  <a:close/>
                  <a:moveTo>
                    <a:pt x="485" y="735"/>
                  </a:moveTo>
                  <a:lnTo>
                    <a:pt x="485" y="988"/>
                  </a:lnTo>
                  <a:lnTo>
                    <a:pt x="735" y="988"/>
                  </a:lnTo>
                  <a:lnTo>
                    <a:pt x="735" y="735"/>
                  </a:lnTo>
                  <a:close/>
                  <a:moveTo>
                    <a:pt x="232" y="988"/>
                  </a:moveTo>
                  <a:lnTo>
                    <a:pt x="232" y="1238"/>
                  </a:lnTo>
                  <a:lnTo>
                    <a:pt x="485" y="1238"/>
                  </a:lnTo>
                  <a:lnTo>
                    <a:pt x="485" y="988"/>
                  </a:lnTo>
                  <a:close/>
                  <a:moveTo>
                    <a:pt x="1220" y="735"/>
                  </a:moveTo>
                  <a:lnTo>
                    <a:pt x="1220" y="1238"/>
                  </a:lnTo>
                  <a:lnTo>
                    <a:pt x="1703" y="1238"/>
                  </a:lnTo>
                  <a:lnTo>
                    <a:pt x="1703" y="735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76040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3"/>
          <a:srcRect l="21153" t="12083" r="20745" b="22364"/>
          <a:stretch/>
        </p:blipFill>
        <p:spPr>
          <a:xfrm>
            <a:off x="1762830" y="1335972"/>
            <a:ext cx="5762846" cy="3655476"/>
          </a:xfrm>
          <a:prstGeom prst="rect">
            <a:avLst/>
          </a:prstGeom>
        </p:spPr>
      </p:pic>
      <p:sp>
        <p:nvSpPr>
          <p:cNvPr id="505" name="Google Shape;505;p34"/>
          <p:cNvSpPr txBox="1">
            <a:spLocks noGrp="1"/>
          </p:cNvSpPr>
          <p:nvPr>
            <p:ph type="title"/>
          </p:nvPr>
        </p:nvSpPr>
        <p:spPr>
          <a:xfrm>
            <a:off x="1377300" y="540000"/>
            <a:ext cx="70467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/>
              <a:t>I</a:t>
            </a:r>
            <a:r>
              <a:rPr lang="en" dirty="0" smtClean="0"/>
              <a:t>nterface stock chez admin</a:t>
            </a:r>
            <a:endParaRPr dirty="0"/>
          </a:p>
        </p:txBody>
      </p:sp>
      <p:grpSp>
        <p:nvGrpSpPr>
          <p:cNvPr id="506" name="Google Shape;506;p34"/>
          <p:cNvGrpSpPr/>
          <p:nvPr/>
        </p:nvGrpSpPr>
        <p:grpSpPr>
          <a:xfrm>
            <a:off x="839933" y="636728"/>
            <a:ext cx="395073" cy="379510"/>
            <a:chOff x="6235275" y="2141225"/>
            <a:chExt cx="319225" cy="306650"/>
          </a:xfrm>
        </p:grpSpPr>
        <p:sp>
          <p:nvSpPr>
            <p:cNvPr id="507" name="Google Shape;507;p34"/>
            <p:cNvSpPr/>
            <p:nvPr/>
          </p:nvSpPr>
          <p:spPr>
            <a:xfrm>
              <a:off x="6269125" y="2175075"/>
              <a:ext cx="33900" cy="34350"/>
            </a:xfrm>
            <a:custGeom>
              <a:avLst/>
              <a:gdLst/>
              <a:ahLst/>
              <a:cxnLst/>
              <a:rect l="l" t="t" r="r" b="b"/>
              <a:pathLst>
                <a:path w="1356" h="1374" extrusionOk="0">
                  <a:moveTo>
                    <a:pt x="1" y="0"/>
                  </a:moveTo>
                  <a:lnTo>
                    <a:pt x="1" y="1373"/>
                  </a:lnTo>
                  <a:lnTo>
                    <a:pt x="1355" y="1373"/>
                  </a:lnTo>
                  <a:lnTo>
                    <a:pt x="1355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34"/>
            <p:cNvSpPr/>
            <p:nvPr/>
          </p:nvSpPr>
          <p:spPr>
            <a:xfrm>
              <a:off x="6235275" y="2209400"/>
              <a:ext cx="33875" cy="101575"/>
            </a:xfrm>
            <a:custGeom>
              <a:avLst/>
              <a:gdLst/>
              <a:ahLst/>
              <a:cxnLst/>
              <a:rect l="l" t="t" r="r" b="b"/>
              <a:pathLst>
                <a:path w="1355" h="4063" extrusionOk="0">
                  <a:moveTo>
                    <a:pt x="1" y="0"/>
                  </a:moveTo>
                  <a:lnTo>
                    <a:pt x="1" y="1354"/>
                  </a:lnTo>
                  <a:lnTo>
                    <a:pt x="1" y="2708"/>
                  </a:lnTo>
                  <a:lnTo>
                    <a:pt x="1" y="4063"/>
                  </a:lnTo>
                  <a:lnTo>
                    <a:pt x="1355" y="4063"/>
                  </a:lnTo>
                  <a:lnTo>
                    <a:pt x="1355" y="2708"/>
                  </a:lnTo>
                  <a:lnTo>
                    <a:pt x="1355" y="1354"/>
                  </a:lnTo>
                  <a:lnTo>
                    <a:pt x="1355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34"/>
            <p:cNvSpPr/>
            <p:nvPr/>
          </p:nvSpPr>
          <p:spPr>
            <a:xfrm>
              <a:off x="6520625" y="2209400"/>
              <a:ext cx="33875" cy="101575"/>
            </a:xfrm>
            <a:custGeom>
              <a:avLst/>
              <a:gdLst/>
              <a:ahLst/>
              <a:cxnLst/>
              <a:rect l="l" t="t" r="r" b="b"/>
              <a:pathLst>
                <a:path w="1355" h="4063" extrusionOk="0">
                  <a:moveTo>
                    <a:pt x="1" y="0"/>
                  </a:moveTo>
                  <a:lnTo>
                    <a:pt x="1" y="1354"/>
                  </a:lnTo>
                  <a:lnTo>
                    <a:pt x="1" y="2708"/>
                  </a:lnTo>
                  <a:lnTo>
                    <a:pt x="1" y="4063"/>
                  </a:lnTo>
                  <a:lnTo>
                    <a:pt x="1355" y="4063"/>
                  </a:lnTo>
                  <a:lnTo>
                    <a:pt x="1355" y="2708"/>
                  </a:lnTo>
                  <a:lnTo>
                    <a:pt x="1355" y="1354"/>
                  </a:lnTo>
                  <a:lnTo>
                    <a:pt x="1355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34"/>
            <p:cNvSpPr/>
            <p:nvPr/>
          </p:nvSpPr>
          <p:spPr>
            <a:xfrm>
              <a:off x="6303000" y="2141225"/>
              <a:ext cx="183325" cy="33875"/>
            </a:xfrm>
            <a:custGeom>
              <a:avLst/>
              <a:gdLst/>
              <a:ahLst/>
              <a:cxnLst/>
              <a:rect l="l" t="t" r="r" b="b"/>
              <a:pathLst>
                <a:path w="7333" h="1355" extrusionOk="0">
                  <a:moveTo>
                    <a:pt x="0" y="0"/>
                  </a:moveTo>
                  <a:lnTo>
                    <a:pt x="0" y="986"/>
                  </a:lnTo>
                  <a:lnTo>
                    <a:pt x="0" y="1354"/>
                  </a:lnTo>
                  <a:lnTo>
                    <a:pt x="7333" y="1354"/>
                  </a:lnTo>
                  <a:lnTo>
                    <a:pt x="7333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34"/>
            <p:cNvSpPr/>
            <p:nvPr/>
          </p:nvSpPr>
          <p:spPr>
            <a:xfrm>
              <a:off x="6486300" y="2310950"/>
              <a:ext cx="34350" cy="33875"/>
            </a:xfrm>
            <a:custGeom>
              <a:avLst/>
              <a:gdLst/>
              <a:ahLst/>
              <a:cxnLst/>
              <a:rect l="l" t="t" r="r" b="b"/>
              <a:pathLst>
                <a:path w="1374" h="1355" extrusionOk="0">
                  <a:moveTo>
                    <a:pt x="1" y="1"/>
                  </a:moveTo>
                  <a:lnTo>
                    <a:pt x="1" y="1355"/>
                  </a:lnTo>
                  <a:lnTo>
                    <a:pt x="1374" y="1355"/>
                  </a:lnTo>
                  <a:lnTo>
                    <a:pt x="1374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34"/>
            <p:cNvSpPr/>
            <p:nvPr/>
          </p:nvSpPr>
          <p:spPr>
            <a:xfrm>
              <a:off x="6303000" y="2344800"/>
              <a:ext cx="183325" cy="103075"/>
            </a:xfrm>
            <a:custGeom>
              <a:avLst/>
              <a:gdLst/>
              <a:ahLst/>
              <a:cxnLst/>
              <a:rect l="l" t="t" r="r" b="b"/>
              <a:pathLst>
                <a:path w="7333" h="4123" extrusionOk="0">
                  <a:moveTo>
                    <a:pt x="0" y="1"/>
                  </a:moveTo>
                  <a:lnTo>
                    <a:pt x="0" y="988"/>
                  </a:lnTo>
                  <a:lnTo>
                    <a:pt x="0" y="1375"/>
                  </a:lnTo>
                  <a:lnTo>
                    <a:pt x="2051" y="1375"/>
                  </a:lnTo>
                  <a:lnTo>
                    <a:pt x="2051" y="2284"/>
                  </a:lnTo>
                  <a:lnTo>
                    <a:pt x="2961" y="2284"/>
                  </a:lnTo>
                  <a:lnTo>
                    <a:pt x="2961" y="3194"/>
                  </a:lnTo>
                  <a:lnTo>
                    <a:pt x="3425" y="3194"/>
                  </a:lnTo>
                  <a:lnTo>
                    <a:pt x="3425" y="4122"/>
                  </a:lnTo>
                  <a:lnTo>
                    <a:pt x="4354" y="4122"/>
                  </a:lnTo>
                  <a:lnTo>
                    <a:pt x="4354" y="3194"/>
                  </a:lnTo>
                  <a:lnTo>
                    <a:pt x="4798" y="3194"/>
                  </a:lnTo>
                  <a:lnTo>
                    <a:pt x="4798" y="2284"/>
                  </a:lnTo>
                  <a:lnTo>
                    <a:pt x="5669" y="2284"/>
                  </a:lnTo>
                  <a:lnTo>
                    <a:pt x="5669" y="1375"/>
                  </a:lnTo>
                  <a:lnTo>
                    <a:pt x="7333" y="1375"/>
                  </a:lnTo>
                  <a:lnTo>
                    <a:pt x="7333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34"/>
            <p:cNvSpPr/>
            <p:nvPr/>
          </p:nvSpPr>
          <p:spPr>
            <a:xfrm>
              <a:off x="6269125" y="2310950"/>
              <a:ext cx="33900" cy="33875"/>
            </a:xfrm>
            <a:custGeom>
              <a:avLst/>
              <a:gdLst/>
              <a:ahLst/>
              <a:cxnLst/>
              <a:rect l="l" t="t" r="r" b="b"/>
              <a:pathLst>
                <a:path w="1356" h="1355" extrusionOk="0">
                  <a:moveTo>
                    <a:pt x="1" y="1"/>
                  </a:moveTo>
                  <a:lnTo>
                    <a:pt x="1" y="1355"/>
                  </a:lnTo>
                  <a:lnTo>
                    <a:pt x="1355" y="1355"/>
                  </a:lnTo>
                  <a:lnTo>
                    <a:pt x="1355" y="1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34"/>
            <p:cNvSpPr/>
            <p:nvPr/>
          </p:nvSpPr>
          <p:spPr>
            <a:xfrm>
              <a:off x="6486300" y="2175075"/>
              <a:ext cx="34350" cy="34350"/>
            </a:xfrm>
            <a:custGeom>
              <a:avLst/>
              <a:gdLst/>
              <a:ahLst/>
              <a:cxnLst/>
              <a:rect l="l" t="t" r="r" b="b"/>
              <a:pathLst>
                <a:path w="1374" h="1374" extrusionOk="0">
                  <a:moveTo>
                    <a:pt x="1" y="0"/>
                  </a:moveTo>
                  <a:lnTo>
                    <a:pt x="1" y="1373"/>
                  </a:lnTo>
                  <a:lnTo>
                    <a:pt x="1374" y="1373"/>
                  </a:lnTo>
                  <a:lnTo>
                    <a:pt x="1374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34"/>
            <p:cNvSpPr/>
            <p:nvPr/>
          </p:nvSpPr>
          <p:spPr>
            <a:xfrm>
              <a:off x="6331550" y="2243250"/>
              <a:ext cx="33875" cy="33875"/>
            </a:xfrm>
            <a:custGeom>
              <a:avLst/>
              <a:gdLst/>
              <a:ahLst/>
              <a:cxnLst/>
              <a:rect l="l" t="t" r="r" b="b"/>
              <a:pathLst>
                <a:path w="1355" h="1355" extrusionOk="0">
                  <a:moveTo>
                    <a:pt x="0" y="0"/>
                  </a:moveTo>
                  <a:lnTo>
                    <a:pt x="0" y="1354"/>
                  </a:lnTo>
                  <a:lnTo>
                    <a:pt x="1355" y="1354"/>
                  </a:lnTo>
                  <a:lnTo>
                    <a:pt x="1355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34"/>
            <p:cNvSpPr/>
            <p:nvPr/>
          </p:nvSpPr>
          <p:spPr>
            <a:xfrm>
              <a:off x="6382300" y="2243250"/>
              <a:ext cx="34400" cy="33875"/>
            </a:xfrm>
            <a:custGeom>
              <a:avLst/>
              <a:gdLst/>
              <a:ahLst/>
              <a:cxnLst/>
              <a:rect l="l" t="t" r="r" b="b"/>
              <a:pathLst>
                <a:path w="1376" h="1355" extrusionOk="0">
                  <a:moveTo>
                    <a:pt x="1" y="0"/>
                  </a:moveTo>
                  <a:lnTo>
                    <a:pt x="1" y="1354"/>
                  </a:lnTo>
                  <a:lnTo>
                    <a:pt x="1375" y="1354"/>
                  </a:lnTo>
                  <a:lnTo>
                    <a:pt x="1375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34"/>
            <p:cNvSpPr/>
            <p:nvPr/>
          </p:nvSpPr>
          <p:spPr>
            <a:xfrm>
              <a:off x="6432150" y="2243250"/>
              <a:ext cx="33875" cy="33875"/>
            </a:xfrm>
            <a:custGeom>
              <a:avLst/>
              <a:gdLst/>
              <a:ahLst/>
              <a:cxnLst/>
              <a:rect l="l" t="t" r="r" b="b"/>
              <a:pathLst>
                <a:path w="1355" h="1355" extrusionOk="0">
                  <a:moveTo>
                    <a:pt x="0" y="0"/>
                  </a:moveTo>
                  <a:lnTo>
                    <a:pt x="0" y="1354"/>
                  </a:lnTo>
                  <a:lnTo>
                    <a:pt x="1354" y="1354"/>
                  </a:lnTo>
                  <a:lnTo>
                    <a:pt x="1354" y="0"/>
                  </a:lnTo>
                  <a:close/>
                </a:path>
              </a:pathLst>
            </a:custGeom>
            <a:solidFill>
              <a:srgbClr val="FFB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59" name="Google Shape;1766;p48"/>
          <p:cNvCxnSpPr/>
          <p:nvPr/>
        </p:nvCxnSpPr>
        <p:spPr>
          <a:xfrm rot="10800000">
            <a:off x="1506523" y="1502836"/>
            <a:ext cx="477342" cy="177423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A26EFA"/>
            </a:solidFill>
            <a:prstDash val="dot"/>
            <a:round/>
            <a:headEnd type="diamond" w="med" len="med"/>
            <a:tailEnd type="diamond" w="med" len="med"/>
          </a:ln>
        </p:spPr>
      </p:cxnSp>
      <p:cxnSp>
        <p:nvCxnSpPr>
          <p:cNvPr id="260" name="Google Shape;1766;p48"/>
          <p:cNvCxnSpPr/>
          <p:nvPr/>
        </p:nvCxnSpPr>
        <p:spPr>
          <a:xfrm rot="10800000" flipV="1">
            <a:off x="1171860" y="2429195"/>
            <a:ext cx="606079" cy="2731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A26EFA"/>
            </a:solidFill>
            <a:prstDash val="dot"/>
            <a:round/>
            <a:headEnd type="diamond" w="med" len="med"/>
            <a:tailEnd type="diamond" w="med" len="med"/>
          </a:ln>
        </p:spPr>
      </p:cxnSp>
      <p:cxnSp>
        <p:nvCxnSpPr>
          <p:cNvPr id="262" name="Google Shape;1766;p48"/>
          <p:cNvCxnSpPr>
            <a:endCxn id="274" idx="3"/>
          </p:cNvCxnSpPr>
          <p:nvPr/>
        </p:nvCxnSpPr>
        <p:spPr>
          <a:xfrm rot="10800000">
            <a:off x="1595098" y="4507427"/>
            <a:ext cx="791721" cy="294216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A26EFA"/>
            </a:solidFill>
            <a:prstDash val="dot"/>
            <a:round/>
            <a:headEnd type="diamond" w="med" len="med"/>
            <a:tailEnd type="diamond" w="med" len="med"/>
          </a:ln>
        </p:spPr>
      </p:cxnSp>
      <p:sp>
        <p:nvSpPr>
          <p:cNvPr id="19" name="ZoneTexte 18"/>
          <p:cNvSpPr txBox="1"/>
          <p:nvPr/>
        </p:nvSpPr>
        <p:spPr>
          <a:xfrm>
            <a:off x="127591" y="1392062"/>
            <a:ext cx="1426543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 err="1" smtClean="0">
                <a:solidFill>
                  <a:schemeClr val="bg1"/>
                </a:solidFill>
              </a:rPr>
              <a:t>Search</a:t>
            </a:r>
            <a:r>
              <a:rPr lang="fr-FR" sz="1100" dirty="0">
                <a:solidFill>
                  <a:schemeClr val="bg1"/>
                </a:solidFill>
              </a:rPr>
              <a:t> </a:t>
            </a:r>
            <a:r>
              <a:rPr lang="fr-FR" sz="1100" dirty="0" smtClean="0">
                <a:solidFill>
                  <a:schemeClr val="bg1"/>
                </a:solidFill>
              </a:rPr>
              <a:t>dans le stock un élément précis </a:t>
            </a:r>
            <a:endParaRPr lang="fr-FR" sz="1100" dirty="0">
              <a:solidFill>
                <a:schemeClr val="bg1"/>
              </a:solidFill>
            </a:endParaRPr>
          </a:p>
        </p:txBody>
      </p:sp>
      <p:sp>
        <p:nvSpPr>
          <p:cNvPr id="271" name="ZoneTexte 270"/>
          <p:cNvSpPr txBox="1"/>
          <p:nvPr/>
        </p:nvSpPr>
        <p:spPr>
          <a:xfrm>
            <a:off x="40800" y="2175026"/>
            <a:ext cx="1426543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 smtClean="0">
                <a:solidFill>
                  <a:schemeClr val="bg1"/>
                </a:solidFill>
              </a:rPr>
              <a:t>Section afin d’introduire les données </a:t>
            </a:r>
            <a:endParaRPr lang="fr-FR" sz="1100" dirty="0">
              <a:solidFill>
                <a:schemeClr val="bg1"/>
              </a:solidFill>
            </a:endParaRPr>
          </a:p>
        </p:txBody>
      </p:sp>
      <p:sp>
        <p:nvSpPr>
          <p:cNvPr id="274" name="ZoneTexte 273"/>
          <p:cNvSpPr txBox="1"/>
          <p:nvPr/>
        </p:nvSpPr>
        <p:spPr>
          <a:xfrm>
            <a:off x="168554" y="4122706"/>
            <a:ext cx="14265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 smtClean="0">
                <a:solidFill>
                  <a:schemeClr val="bg1"/>
                </a:solidFill>
              </a:rPr>
              <a:t>Boutons de control </a:t>
            </a:r>
          </a:p>
          <a:p>
            <a:r>
              <a:rPr lang="fr-FR" sz="1100" dirty="0" smtClean="0">
                <a:solidFill>
                  <a:schemeClr val="bg1"/>
                </a:solidFill>
              </a:rPr>
              <a:t>Ajout et suppression d’un élément </a:t>
            </a:r>
          </a:p>
        </p:txBody>
      </p:sp>
      <p:cxnSp>
        <p:nvCxnSpPr>
          <p:cNvPr id="275" name="Google Shape;1766;p48"/>
          <p:cNvCxnSpPr/>
          <p:nvPr/>
        </p:nvCxnSpPr>
        <p:spPr>
          <a:xfrm rot="10800000" flipV="1">
            <a:off x="7095156" y="2058308"/>
            <a:ext cx="1287358" cy="1105401"/>
          </a:xfrm>
          <a:prstGeom prst="bentConnector3">
            <a:avLst>
              <a:gd name="adj1" fmla="val 445"/>
            </a:avLst>
          </a:prstGeom>
          <a:noFill/>
          <a:ln w="19050" cap="flat" cmpd="sng">
            <a:solidFill>
              <a:srgbClr val="A26EFA"/>
            </a:solidFill>
            <a:prstDash val="dot"/>
            <a:round/>
            <a:headEnd type="diamond" w="med" len="med"/>
            <a:tailEnd type="diamond" w="med" len="med"/>
          </a:ln>
        </p:spPr>
      </p:cxnSp>
      <p:sp>
        <p:nvSpPr>
          <p:cNvPr id="278" name="ZoneTexte 277"/>
          <p:cNvSpPr txBox="1"/>
          <p:nvPr/>
        </p:nvSpPr>
        <p:spPr>
          <a:xfrm>
            <a:off x="7645621" y="1589000"/>
            <a:ext cx="142654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 smtClean="0">
                <a:solidFill>
                  <a:schemeClr val="bg1"/>
                </a:solidFill>
              </a:rPr>
              <a:t>Tableau affichant tous le stock </a:t>
            </a:r>
            <a:endParaRPr lang="fr-FR" sz="1100" dirty="0">
              <a:solidFill>
                <a:schemeClr val="bg1"/>
              </a:solidFill>
            </a:endParaRPr>
          </a:p>
        </p:txBody>
      </p:sp>
      <p:sp>
        <p:nvSpPr>
          <p:cNvPr id="6" name="Accolade ouvrante 5"/>
          <p:cNvSpPr/>
          <p:nvPr/>
        </p:nvSpPr>
        <p:spPr>
          <a:xfrm>
            <a:off x="1905503" y="1889082"/>
            <a:ext cx="295437" cy="108022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Accolade ouvrante 9"/>
          <p:cNvSpPr/>
          <p:nvPr/>
        </p:nvSpPr>
        <p:spPr>
          <a:xfrm rot="16200000">
            <a:off x="3618282" y="3548631"/>
            <a:ext cx="331300" cy="255433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2" name="Google Shape;1766;p48"/>
          <p:cNvCxnSpPr>
            <a:stCxn id="44" idx="1"/>
          </p:cNvCxnSpPr>
          <p:nvPr/>
        </p:nvCxnSpPr>
        <p:spPr>
          <a:xfrm rot="10800000" flipV="1">
            <a:off x="6369149" y="4122705"/>
            <a:ext cx="1452015" cy="452625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A26EFA"/>
            </a:solidFill>
            <a:prstDash val="dot"/>
            <a:round/>
            <a:headEnd type="diamond" w="med" len="med"/>
            <a:tailEnd type="diamond" w="med" len="med"/>
          </a:ln>
        </p:spPr>
      </p:cxnSp>
      <p:sp>
        <p:nvSpPr>
          <p:cNvPr id="44" name="ZoneTexte 43"/>
          <p:cNvSpPr txBox="1"/>
          <p:nvPr/>
        </p:nvSpPr>
        <p:spPr>
          <a:xfrm>
            <a:off x="7821163" y="3822624"/>
            <a:ext cx="1426543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 err="1" smtClean="0">
                <a:solidFill>
                  <a:schemeClr val="bg1"/>
                </a:solidFill>
              </a:rPr>
              <a:t>Refresh</a:t>
            </a:r>
            <a:r>
              <a:rPr lang="fr-FR" sz="1100" dirty="0" smtClean="0">
                <a:solidFill>
                  <a:schemeClr val="bg1"/>
                </a:solidFill>
              </a:rPr>
              <a:t> pour réafficher la BD après modification</a:t>
            </a:r>
            <a:endParaRPr lang="fr-FR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4902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Nanota Project Proposal by Slidesgo">
  <a:themeElements>
    <a:clrScheme name="Simple Light">
      <a:dk1>
        <a:srgbClr val="FFA0FF"/>
      </a:dk1>
      <a:lt1>
        <a:srgbClr val="FFCEFF"/>
      </a:lt1>
      <a:dk2>
        <a:srgbClr val="A26EFA"/>
      </a:dk2>
      <a:lt2>
        <a:srgbClr val="FFAFFF"/>
      </a:lt2>
      <a:accent1>
        <a:srgbClr val="FFCEFF"/>
      </a:accent1>
      <a:accent2>
        <a:srgbClr val="A26EFA"/>
      </a:accent2>
      <a:accent3>
        <a:srgbClr val="FFA0FF"/>
      </a:accent3>
      <a:accent4>
        <a:srgbClr val="FFCEFF"/>
      </a:accent4>
      <a:accent5>
        <a:srgbClr val="FFA0FF"/>
      </a:accent5>
      <a:accent6>
        <a:srgbClr val="A26EFA"/>
      </a:accent6>
      <a:hlink>
        <a:srgbClr val="FFA0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332</TotalTime>
  <Words>606</Words>
  <Application>Microsoft Office PowerPoint</Application>
  <PresentationFormat>Affichage à l'écran (16:9)</PresentationFormat>
  <Paragraphs>131</Paragraphs>
  <Slides>27</Slides>
  <Notes>26</Notes>
  <HiddenSlides>0</HiddenSlides>
  <MMClips>4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27</vt:i4>
      </vt:variant>
    </vt:vector>
  </HeadingPairs>
  <TitlesOfParts>
    <vt:vector size="34" baseType="lpstr">
      <vt:lpstr>Arial</vt:lpstr>
      <vt:lpstr>Miriam Libre</vt:lpstr>
      <vt:lpstr>Open Sans</vt:lpstr>
      <vt:lpstr>Titillium Web</vt:lpstr>
      <vt:lpstr>Titillium Web Light</vt:lpstr>
      <vt:lpstr>Titillium Web SemiBold</vt:lpstr>
      <vt:lpstr>Nanota Project Proposal by Slidesgo</vt:lpstr>
      <vt:lpstr>Management project</vt:lpstr>
      <vt:lpstr>01</vt:lpstr>
      <vt:lpstr>Section 01</vt:lpstr>
      <vt:lpstr>Idée sur le systeme</vt:lpstr>
      <vt:lpstr>Idée sur le systeme</vt:lpstr>
      <vt:lpstr>Interface pricipale admin</vt:lpstr>
      <vt:lpstr>Interface manager</vt:lpstr>
      <vt:lpstr>Section 02</vt:lpstr>
      <vt:lpstr>Interface stock chez admin</vt:lpstr>
      <vt:lpstr>Fonctionnalités «modification du stock » </vt:lpstr>
      <vt:lpstr>Chez manager </vt:lpstr>
      <vt:lpstr>Interface patient</vt:lpstr>
      <vt:lpstr>Fonctionnalités « patient »</vt:lpstr>
      <vt:lpstr>Fonctionnalités « add users »</vt:lpstr>
      <vt:lpstr>Section 03</vt:lpstr>
      <vt:lpstr>Interface pricipale vendeur</vt:lpstr>
      <vt:lpstr>Fonctionnalités « vente »</vt:lpstr>
      <vt:lpstr>Section 04</vt:lpstr>
      <vt:lpstr>Ajouter dans stock</vt:lpstr>
      <vt:lpstr>Supprimer dans stock</vt:lpstr>
      <vt:lpstr>Ajouter un patient</vt:lpstr>
      <vt:lpstr>Supprimer dans patient</vt:lpstr>
      <vt:lpstr>Ajouter une vente</vt:lpstr>
      <vt:lpstr>Supprimer un article de bill (vente)</vt:lpstr>
      <vt:lpstr>Ajouter un user (vendeur)</vt:lpstr>
      <vt:lpstr>Pour search</vt:lpstr>
      <vt:lpstr>Thanks!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Management project</dc:title>
  <dc:creator>aya djellato</dc:creator>
  <cp:lastModifiedBy>aya djellato</cp:lastModifiedBy>
  <cp:revision>29</cp:revision>
  <dcterms:modified xsi:type="dcterms:W3CDTF">2023-01-10T22:35:19Z</dcterms:modified>
</cp:coreProperties>
</file>